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306" r:id="rId10"/>
    <p:sldId id="299" r:id="rId11"/>
    <p:sldId id="298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2" d="100"/>
          <a:sy n="62" d="100"/>
        </p:scale>
        <p:origin x="981" y="-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2017/7/13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2017/7/13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2017/7/13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2017/7/13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4664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認識天時及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應對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、天降災刼來收煞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這一番要顯出興霜滅草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這一番要顯出退皮拔毛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一番要顯出五魔來到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這一番要顯出四正殺燒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一番要顯出三八旗號 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這一番要顯出九九嚎啕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一番要顯出天昏地暗 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這一番要顯出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鬼哭神嚎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4664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認識天時及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應對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十、握機行道莫錯失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別人若無功自己當進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看別人若無事自己當勞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標竿全不是居寺住廟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有幾人不成道便有香燒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機會說起來不算不巧 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為什麼眾兒女如此不肖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至此為娘吾不想再告 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下一段且等待來日明宵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899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4664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認識天時及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應對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十一、成者可為天上客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整束且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積極                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借風雲看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表皮               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天大事從今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起               四海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將令當日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齊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者可為天上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客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敗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者難列地府席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行裝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全應自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料理             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望佛祖杏黃旗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609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4664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認識天時及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應對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二、三曹對案末刼年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一番要顯出野火焚燒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這一番要顯出洪水流澆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一番要顯出饑饉旱澇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這一番要顯出水火兵刀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一番要顯出日明月曉 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這一番要顯出雨落風飄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一番要顯出聚齊四海 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這一番要顯出對審三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曹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978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4664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認識天時及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應對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三、末刼後聖祖當朝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一番要顯出天機奧妙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這一番要顯出神目明昭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一番要顯出鼠牛厲害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這一番要顯出聖祖當朝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一番要顯出十八小子 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這一番要顯出二馬騰槽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一番要顯出死人吊孝 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這一番要顯出活鬼抗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刀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501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4664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認識天時及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應對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四、憑功德定果位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一番要顯出戲法不少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且安靜待時日不差分毫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自心須當要無所存念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對為娘有表白再候旨詔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三元會在何期無須去找 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憑功德定果位即在今朝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所希意所想全能辦到 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只恐怕不肯做便算白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饒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734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4664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認識天時及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應對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五、務須遵天定律條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實情須察得完全分曉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天與地人與鬼攏統全包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囑爾萬莫要自執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旗號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再囑咐兒切知逢水搭橋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人心比自心全須合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修道人務須遵天定律條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今日娘觀看仍未週到 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四方事竟置擱不肯聲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招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606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4664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認識天時及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應對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六、有魔考應知息止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有荒地全不知開闢弄好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有好人全不知把事傳交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愚子全不知經心勸告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有魔考全不知息止波濤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系統全不知分清大小 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有規律全不知權定厘毫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事情竟以然不加檢討 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坐等死立待斃只看逢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遭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949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4664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認識天時及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應對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七、莫圖僥倖等機會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既想要將後學成全完好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便該當整旗鼓再把心操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須知自己人連絡友好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再談及外方事將本治標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壇中在今天人員不少 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哪不是無事作呆悶無聊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前人盼後學自己不辦 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圖僥倖等機會枉用觀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瞧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643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4664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認識天時及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應對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八、聽天命自信堅牢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在世全不知事有變動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娘在天到如今何等心焦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且煩苦且苦原人須找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悲且悲恨且恨佛靈難拋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已往的母雖然不說不道 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今後事誰知道開船拔錨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任憑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那風與考一陣刷掃 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聽天命也須要自信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堅牢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40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4664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認識天時及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應對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九、真責任要負起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境地全看得無福無寶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哪知道源頭水流向潮沼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不進退不退如何是好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真責任全不負怎算英豪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不辦我須辦纔算有志 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人不做吾去做乃屬賢僚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看別人若墮落自己怎樣 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看別人若受刑自己怎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逃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54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442</TotalTime>
  <Words>317</Words>
  <Application>Microsoft Office PowerPoint</Application>
  <PresentationFormat>如螢幕大小 (16:9)</PresentationFormat>
  <Paragraphs>55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Franklin Gothic Book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認識天時及應對 悟見講</vt:lpstr>
      <vt:lpstr>認識天時及應對 悟見講</vt:lpstr>
      <vt:lpstr>認識天時及應對 悟見講</vt:lpstr>
      <vt:lpstr>認識天時及應對 悟見講</vt:lpstr>
      <vt:lpstr>認識天時及應對 悟見講</vt:lpstr>
      <vt:lpstr>認識天時及應對 悟見講</vt:lpstr>
      <vt:lpstr>認識天時及應對 悟見講</vt:lpstr>
      <vt:lpstr>認識天時及應對 悟見講</vt:lpstr>
      <vt:lpstr>認識天時及應對 悟見講</vt:lpstr>
      <vt:lpstr>認識天時及應對 悟見講</vt:lpstr>
      <vt:lpstr>認識天時及應對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167</cp:revision>
  <dcterms:created xsi:type="dcterms:W3CDTF">2014-02-15T05:50:45Z</dcterms:created>
  <dcterms:modified xsi:type="dcterms:W3CDTF">2017-07-13T03:03:47Z</dcterms:modified>
</cp:coreProperties>
</file>