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7" r:id="rId2"/>
    <p:sldId id="316" r:id="rId3"/>
    <p:sldId id="296" r:id="rId4"/>
    <p:sldId id="308" r:id="rId5"/>
    <p:sldId id="309" r:id="rId6"/>
    <p:sldId id="307" r:id="rId7"/>
    <p:sldId id="304" r:id="rId8"/>
    <p:sldId id="303" r:id="rId9"/>
    <p:sldId id="302" r:id="rId10"/>
    <p:sldId id="301" r:id="rId11"/>
    <p:sldId id="300" r:id="rId12"/>
    <p:sldId id="299" r:id="rId13"/>
    <p:sldId id="298" r:id="rId14"/>
    <p:sldId id="312" r:id="rId15"/>
    <p:sldId id="305" r:id="rId16"/>
    <p:sldId id="315" r:id="rId17"/>
    <p:sldId id="313" r:id="rId18"/>
    <p:sldId id="314" r:id="rId1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107" d="100"/>
          <a:sy n="107" d="100"/>
        </p:scale>
        <p:origin x="288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2016/3/28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認識天時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zh-TW" altLang="en-US" sz="3600" dirty="0">
              <a:latin typeface="+mj-ea"/>
              <a:ea typeface="+mj-ea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05979"/>
            <a:ext cx="6192688" cy="474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認識天時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九、對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明理實修者沒有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天時緊急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的問題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，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濟公老說：因為</a:t>
            </a:r>
            <a:r>
              <a:rPr lang="zh-TW" altLang="en-US" dirty="0">
                <a:ea typeface="全真細隸書" panose="02010609000101010101" pitchFamily="49" charset="-120"/>
              </a:rPr>
              <a:t>他早已</a:t>
            </a:r>
            <a:r>
              <a:rPr lang="zh-TW" altLang="en-US" dirty="0" smtClean="0">
                <a:ea typeface="全真細隸書" panose="02010609000101010101" pitchFamily="49" charset="-120"/>
              </a:rPr>
              <a:t>覺悟，唯有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全真細隸書" panose="02010609000101010101" pitchFamily="49" charset="-120"/>
              </a:rPr>
              <a:t>道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全真細隸書" panose="02010609000101010101" pitchFamily="49" charset="-120"/>
              </a:rPr>
              <a:t>才能化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全真細隸書" panose="02010609000101010101" pitchFamily="49" charset="-120"/>
              </a:rPr>
              <a:t>劫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全真細隸書" panose="02010609000101010101" pitchFamily="49" charset="-120"/>
              </a:rPr>
              <a:t>，唯有明理才能進入真實修持，唯有真功實善才能超脫人生無常，唯有精進修辦才能復回本來佛性，是故他早已在每個當下自我修持，而且發揮大悲心渡化眾生，勤行三施，因此天時對他而言，每一時刻都很緊急，因為每個當下他都在修；每一時刻也都不急，因為他早已把握每個當下。</a:t>
            </a:r>
          </a:p>
        </p:txBody>
      </p:sp>
    </p:spTree>
    <p:extLst>
      <p:ext uri="{BB962C8B-B14F-4D97-AF65-F5344CB8AC3E}">
        <p14:creationId xmlns:p14="http://schemas.microsoft.com/office/powerpoint/2010/main" val="1887475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認識天時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3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十、</a:t>
            </a:r>
            <a:r>
              <a:rPr lang="zh-TW" altLang="zh-TW" sz="33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現今天時</a:t>
            </a:r>
            <a:r>
              <a:rPr lang="zh-TW" altLang="en-US" sz="33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的</a:t>
            </a:r>
            <a:r>
              <a:rPr lang="zh-TW" altLang="zh-TW" sz="33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現象</a:t>
            </a:r>
            <a:endParaRPr lang="zh-TW" altLang="zh-TW" sz="33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zh-TW" sz="3300" b="1" dirty="0" smtClean="0">
                <a:ea typeface="全真細隸書" panose="02010609000101010101" pitchFamily="49" charset="-120"/>
              </a:rPr>
              <a:t>一</a:t>
            </a:r>
            <a:r>
              <a:rPr lang="zh-TW" altLang="zh-TW" sz="3300" b="1" dirty="0">
                <a:ea typeface="全真細隸書" panose="02010609000101010101" pitchFamily="49" charset="-120"/>
              </a:rPr>
              <a:t>、浩劫頻繁天災人禍加劇</a:t>
            </a:r>
            <a:r>
              <a:rPr lang="zh-TW" altLang="zh-TW" sz="3300" b="1" dirty="0" smtClean="0">
                <a:ea typeface="全真細隸書" panose="02010609000101010101" pitchFamily="49" charset="-120"/>
              </a:rPr>
              <a:t>：</a:t>
            </a:r>
            <a:endParaRPr lang="en-US" altLang="zh-TW" sz="3300" b="1" dirty="0" smtClean="0">
              <a:ea typeface="全真細隸書" panose="02010609000101010101" pitchFamily="49" charset="-120"/>
            </a:endParaRPr>
          </a:p>
          <a:p>
            <a:r>
              <a:rPr lang="zh-TW" altLang="zh-TW" sz="3300" b="1" dirty="0">
                <a:ea typeface="全真細隸書" panose="02010609000101010101" pitchFamily="49" charset="-120"/>
              </a:rPr>
              <a:t>二、末後大清算，業力現前因果加速</a:t>
            </a:r>
            <a:endParaRPr lang="zh-TW" altLang="zh-TW" sz="3300" dirty="0">
              <a:ea typeface="全真細隸書" panose="02010609000101010101" pitchFamily="49" charset="-120"/>
            </a:endParaRPr>
          </a:p>
          <a:p>
            <a:r>
              <a:rPr lang="zh-TW" altLang="zh-TW" sz="3300" b="1" dirty="0">
                <a:ea typeface="全真細隸書" panose="02010609000101010101" pitchFamily="49" charset="-120"/>
              </a:rPr>
              <a:t>三、佛魔交戰之時，千門萬教齊發</a:t>
            </a:r>
            <a:endParaRPr lang="zh-TW" altLang="zh-TW" sz="3300" dirty="0">
              <a:ea typeface="全真細隸書" panose="02010609000101010101" pitchFamily="49" charset="-120"/>
            </a:endParaRPr>
          </a:p>
          <a:p>
            <a:r>
              <a:rPr lang="zh-TW" altLang="zh-TW" sz="3300" b="1" dirty="0">
                <a:ea typeface="全真細隸書" panose="02010609000101010101" pitchFamily="49" charset="-120"/>
              </a:rPr>
              <a:t>四、滅絕人類的核武，罡風劫煞已到眼前</a:t>
            </a:r>
            <a:endParaRPr lang="zh-TW" altLang="zh-TW" sz="3300" dirty="0">
              <a:ea typeface="全真細隸書" panose="02010609000101010101" pitchFamily="49" charset="-120"/>
            </a:endParaRPr>
          </a:p>
          <a:p>
            <a:r>
              <a:rPr lang="zh-TW" altLang="zh-TW" sz="3300" b="1" dirty="0">
                <a:ea typeface="全真細隸書" panose="02010609000101010101" pitchFamily="49" charset="-120"/>
              </a:rPr>
              <a:t>五、地球生態環境遭到嚴重的</a:t>
            </a:r>
            <a:r>
              <a:rPr lang="zh-TW" altLang="zh-TW" sz="3300" b="1" dirty="0" smtClean="0">
                <a:ea typeface="全真細隸書" panose="02010609000101010101" pitchFamily="49" charset="-120"/>
              </a:rPr>
              <a:t>破壞</a:t>
            </a:r>
            <a:endParaRPr lang="en-US" altLang="zh-TW" sz="3300" b="1" dirty="0" smtClean="0">
              <a:ea typeface="全真細隸書" panose="02010609000101010101" pitchFamily="49" charset="-120"/>
            </a:endParaRPr>
          </a:p>
          <a:p>
            <a:r>
              <a:rPr lang="zh-TW" altLang="zh-TW" sz="3300" b="1" dirty="0">
                <a:ea typeface="全真細隸書" panose="02010609000101010101" pitchFamily="49" charset="-120"/>
              </a:rPr>
              <a:t>六、人心道德的淪喪及倫理觀念的泯滅</a:t>
            </a:r>
            <a:endParaRPr lang="zh-TW" altLang="zh-TW" sz="3300" dirty="0">
              <a:ea typeface="全真細隸書" panose="02010609000101010101" pitchFamily="49" charset="-120"/>
            </a:endParaRPr>
          </a:p>
          <a:p>
            <a:endParaRPr lang="zh-TW" altLang="zh-TW" dirty="0"/>
          </a:p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3438868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認識天時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十一、老母談天時</a:t>
            </a:r>
            <a:endParaRPr lang="zh-TW" altLang="zh-TW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zh-TW" sz="3600" dirty="0" smtClean="0">
                <a:ea typeface="全真細隸書" panose="02010609000101010101" pitchFamily="49" charset="-120"/>
              </a:rPr>
              <a:t>今</a:t>
            </a:r>
            <a:r>
              <a:rPr lang="zh-TW" altLang="zh-TW" sz="3600" dirty="0">
                <a:ea typeface="全真細隸書" panose="02010609000101010101" pitchFamily="49" charset="-120"/>
              </a:rPr>
              <a:t>時下如果是無此劫降</a:t>
            </a:r>
            <a:r>
              <a:rPr lang="en-US" altLang="zh-TW" sz="3600" dirty="0">
                <a:ea typeface="全真細隸書" panose="02010609000101010101" pitchFamily="49" charset="-120"/>
              </a:rPr>
              <a:t>  </a:t>
            </a:r>
            <a:r>
              <a:rPr lang="zh-TW" altLang="zh-TW" sz="3600" dirty="0">
                <a:ea typeface="全真細隸書" panose="02010609000101010101" pitchFamily="49" charset="-120"/>
              </a:rPr>
              <a:t>舉世上再無有一個賢儔　降三災佈八難刀兵水火</a:t>
            </a:r>
            <a:r>
              <a:rPr lang="en-US" altLang="zh-TW" sz="3600" dirty="0">
                <a:ea typeface="全真細隸書" panose="02010609000101010101" pitchFamily="49" charset="-120"/>
              </a:rPr>
              <a:t>  </a:t>
            </a:r>
            <a:endParaRPr lang="zh-TW" altLang="zh-TW" sz="3600" dirty="0">
              <a:ea typeface="全真細隸書" panose="02010609000101010101" pitchFamily="49" charset="-120"/>
            </a:endParaRPr>
          </a:p>
          <a:p>
            <a:r>
              <a:rPr lang="zh-TW" altLang="zh-TW" sz="3600" dirty="0" smtClean="0">
                <a:ea typeface="全真細隸書" panose="02010609000101010101" pitchFamily="49" charset="-120"/>
              </a:rPr>
              <a:t>九九</a:t>
            </a:r>
            <a:r>
              <a:rPr lang="zh-TW" altLang="zh-TW" sz="3600" dirty="0">
                <a:ea typeface="全真細隸書" panose="02010609000101010101" pitchFamily="49" charset="-120"/>
              </a:rPr>
              <a:t>劫八十一普遍全球　差來了五大魔東土大鬧</a:t>
            </a:r>
            <a:r>
              <a:rPr lang="en-US" altLang="zh-TW" sz="3600" dirty="0">
                <a:ea typeface="全真細隸書" panose="02010609000101010101" pitchFamily="49" charset="-120"/>
              </a:rPr>
              <a:t>  </a:t>
            </a:r>
            <a:r>
              <a:rPr lang="zh-TW" altLang="zh-TW" sz="3600" dirty="0">
                <a:ea typeface="全真細隸書" panose="02010609000101010101" pitchFamily="49" charset="-120"/>
              </a:rPr>
              <a:t>設萬法定連環惡孽來收</a:t>
            </a:r>
          </a:p>
          <a:p>
            <a:r>
              <a:rPr lang="zh-TW" altLang="zh-TW" sz="3600" dirty="0" smtClean="0">
                <a:ea typeface="全真細隸書" panose="02010609000101010101" pitchFamily="49" charset="-120"/>
              </a:rPr>
              <a:t>天數</a:t>
            </a:r>
            <a:r>
              <a:rPr lang="zh-TW" altLang="zh-TW" sz="3600" dirty="0">
                <a:ea typeface="全真細隸書" panose="02010609000101010101" pitchFamily="49" charset="-120"/>
              </a:rPr>
              <a:t>至地數滿氣數已到</a:t>
            </a:r>
            <a:r>
              <a:rPr lang="en-US" altLang="zh-TW" sz="3600" dirty="0">
                <a:ea typeface="全真細隸書" panose="02010609000101010101" pitchFamily="49" charset="-120"/>
              </a:rPr>
              <a:t>  </a:t>
            </a:r>
            <a:r>
              <a:rPr lang="zh-TW" altLang="zh-TW" sz="3600" dirty="0">
                <a:ea typeface="全真細隸書" panose="02010609000101010101" pitchFamily="49" charset="-120"/>
              </a:rPr>
              <a:t>亦是那人造孽夙結冤仇　六萬年大清算應於斯時</a:t>
            </a:r>
          </a:p>
          <a:p>
            <a:r>
              <a:rPr lang="zh-TW" altLang="zh-TW" sz="3600" dirty="0" smtClean="0">
                <a:ea typeface="全真細隸書" panose="02010609000101010101" pitchFamily="49" charset="-120"/>
              </a:rPr>
              <a:t>分</a:t>
            </a:r>
            <a:r>
              <a:rPr lang="zh-TW" altLang="zh-TW" sz="3600" dirty="0">
                <a:ea typeface="全真細隸書" panose="02010609000101010101" pitchFamily="49" charset="-120"/>
              </a:rPr>
              <a:t>玉石分善惡各地插籌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5278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認識天時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zh-TW" sz="3200" dirty="0" smtClean="0">
                <a:ea typeface="全真細隸書" panose="02010609000101010101" pitchFamily="49" charset="-120"/>
              </a:rPr>
              <a:t>這</a:t>
            </a:r>
            <a:r>
              <a:rPr lang="zh-TW" altLang="zh-TW" sz="3200" dirty="0">
                <a:ea typeface="全真細隸書" panose="02010609000101010101" pitchFamily="49" charset="-120"/>
              </a:rPr>
              <a:t>種災那種難不為奇論</a:t>
            </a:r>
            <a:r>
              <a:rPr lang="en-US" altLang="zh-TW" sz="3200" dirty="0">
                <a:ea typeface="全真細隸書" panose="02010609000101010101" pitchFamily="49" charset="-120"/>
              </a:rPr>
              <a:t>  </a:t>
            </a:r>
            <a:r>
              <a:rPr lang="zh-TW" altLang="zh-TW" sz="3200" dirty="0">
                <a:ea typeface="全真細隸書" panose="02010609000101010101" pitchFamily="49" charset="-120"/>
              </a:rPr>
              <a:t>最怕這水火風刷洗全球　黑</a:t>
            </a:r>
            <a:r>
              <a:rPr lang="zh-TW" altLang="zh-TW" sz="3200" dirty="0" smtClean="0">
                <a:ea typeface="全真細隸書" panose="02010609000101010101" pitchFamily="49" charset="-120"/>
              </a:rPr>
              <a:t>七七四十九</a:t>
            </a:r>
            <a:r>
              <a:rPr lang="zh-TW" altLang="zh-TW" sz="3200" dirty="0">
                <a:ea typeface="全真細隸書" panose="02010609000101010101" pitchFamily="49" charset="-120"/>
              </a:rPr>
              <a:t>無有</a:t>
            </a:r>
            <a:r>
              <a:rPr lang="zh-TW" altLang="zh-TW" sz="3200" dirty="0" smtClean="0">
                <a:ea typeface="全真細隸書" panose="02010609000101010101" pitchFamily="49" charset="-120"/>
              </a:rPr>
              <a:t>日月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zh-TW" sz="3200" dirty="0">
                <a:ea typeface="全真細隸書" panose="02010609000101010101" pitchFamily="49" charset="-120"/>
              </a:rPr>
              <a:t>開地府放鬼魂齊把命鉤</a:t>
            </a:r>
            <a:r>
              <a:rPr lang="en-US" altLang="zh-TW" sz="3200" dirty="0">
                <a:ea typeface="全真細隸書" panose="02010609000101010101" pitchFamily="49" charset="-120"/>
              </a:rPr>
              <a:t>  </a:t>
            </a:r>
            <a:r>
              <a:rPr lang="zh-TW" altLang="zh-TW" sz="3200" dirty="0">
                <a:ea typeface="全真細隸書" panose="02010609000101010101" pitchFamily="49" charset="-120"/>
              </a:rPr>
              <a:t>黑漆漆陰森森寒光滿世</a:t>
            </a:r>
            <a:r>
              <a:rPr lang="en-US" altLang="zh-TW" sz="3200" dirty="0">
                <a:ea typeface="全真細隸書" panose="02010609000101010101" pitchFamily="49" charset="-120"/>
              </a:rPr>
              <a:t>  </a:t>
            </a:r>
            <a:r>
              <a:rPr lang="zh-TW" altLang="zh-TW" sz="3200" dirty="0">
                <a:ea typeface="全真細隸書" panose="02010609000101010101" pitchFamily="49" charset="-120"/>
              </a:rPr>
              <a:t>齊討債命還命債將錢酬</a:t>
            </a:r>
          </a:p>
          <a:p>
            <a:r>
              <a:rPr lang="zh-TW" altLang="zh-TW" sz="3200" dirty="0" smtClean="0">
                <a:ea typeface="全真細隸書" panose="02010609000101010101" pitchFamily="49" charset="-120"/>
              </a:rPr>
              <a:t>罡</a:t>
            </a:r>
            <a:r>
              <a:rPr lang="zh-TW" altLang="zh-TW" sz="3200" dirty="0">
                <a:ea typeface="全真細隸書" panose="02010609000101010101" pitchFamily="49" charset="-120"/>
              </a:rPr>
              <a:t>風降掃乾坤並掃宇宙</a:t>
            </a:r>
            <a:r>
              <a:rPr lang="en-US" altLang="zh-TW" sz="3200" dirty="0">
                <a:ea typeface="全真細隸書" panose="02010609000101010101" pitchFamily="49" charset="-120"/>
              </a:rPr>
              <a:t>  </a:t>
            </a:r>
            <a:r>
              <a:rPr lang="zh-TW" altLang="zh-TW" sz="3200" dirty="0">
                <a:ea typeface="全真細隸書" panose="02010609000101010101" pitchFamily="49" charset="-120"/>
              </a:rPr>
              <a:t>掃氣象刷三界另換樞紐　任兒是金剛體銅鐵打就</a:t>
            </a:r>
          </a:p>
          <a:p>
            <a:r>
              <a:rPr lang="zh-TW" altLang="zh-TW" sz="3200" dirty="0" smtClean="0">
                <a:ea typeface="全真細隸書" panose="02010609000101010101" pitchFamily="49" charset="-120"/>
              </a:rPr>
              <a:t>難</a:t>
            </a:r>
            <a:r>
              <a:rPr lang="zh-TW" altLang="zh-TW" sz="3200" dirty="0">
                <a:ea typeface="全真細隸書" panose="02010609000101010101" pitchFamily="49" charset="-120"/>
              </a:rPr>
              <a:t>脫我真劫火性命難留</a:t>
            </a:r>
            <a:r>
              <a:rPr lang="en-US" altLang="zh-TW" sz="3200" dirty="0">
                <a:ea typeface="全真細隸書" panose="02010609000101010101" pitchFamily="49" charset="-120"/>
              </a:rPr>
              <a:t>  </a:t>
            </a:r>
            <a:r>
              <a:rPr lang="zh-TW" altLang="zh-TW" sz="3200" dirty="0">
                <a:ea typeface="全真細隸書" panose="02010609000101010101" pitchFamily="49" charset="-120"/>
              </a:rPr>
              <a:t>十分中死七分三分受苦</a:t>
            </a:r>
            <a:r>
              <a:rPr lang="en-US" altLang="zh-TW" sz="3200" dirty="0">
                <a:ea typeface="全真細隸書" panose="02010609000101010101" pitchFamily="49" charset="-120"/>
              </a:rPr>
              <a:t>  </a:t>
            </a:r>
            <a:r>
              <a:rPr lang="zh-TW" altLang="zh-TW" sz="3200" dirty="0">
                <a:ea typeface="全真細隸書" panose="02010609000101010101" pitchFamily="49" charset="-120"/>
              </a:rPr>
              <a:t>只死得血成河骨堆山坵</a:t>
            </a: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以上恭錄自皇母訓子十誡</a:t>
            </a:r>
            <a:endParaRPr lang="zh-TW" altLang="zh-TW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0158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認識天時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十二、</a:t>
            </a:r>
            <a:r>
              <a:rPr lang="zh-TW" altLang="zh-TW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釋迦</a:t>
            </a:r>
            <a:r>
              <a:rPr lang="zh-TW" altLang="zh-TW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古</a:t>
            </a:r>
            <a:r>
              <a:rPr lang="zh-TW" altLang="zh-TW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佛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談天時</a:t>
            </a:r>
            <a:endParaRPr lang="zh-TW" altLang="zh-TW" sz="3600" dirty="0">
              <a:ea typeface="全真細隸書" panose="02010609000101010101" pitchFamily="49" charset="-120"/>
            </a:endParaRPr>
          </a:p>
          <a:p>
            <a:r>
              <a:rPr lang="zh-TW" altLang="zh-TW" sz="3600" dirty="0" smtClean="0">
                <a:ea typeface="全真細隸書" panose="02010609000101010101" pitchFamily="49" charset="-120"/>
              </a:rPr>
              <a:t>現在</a:t>
            </a:r>
            <a:r>
              <a:rPr lang="zh-TW" altLang="zh-TW" sz="3600" dirty="0">
                <a:ea typeface="全真細隸書" panose="02010609000101010101" pitchFamily="49" charset="-120"/>
              </a:rPr>
              <a:t>的時代正是三期末世，在眼前有大災難迫降而來，許多眾生都要受此災難而被</a:t>
            </a:r>
            <a:r>
              <a:rPr lang="zh-TW" altLang="zh-TW" sz="3600" dirty="0" smtClean="0">
                <a:ea typeface="全真細隸書" panose="02010609000101010101" pitchFamily="49" charset="-120"/>
              </a:rPr>
              <a:t>清算</a:t>
            </a:r>
            <a:r>
              <a:rPr lang="zh-TW" altLang="zh-TW" sz="3600" dirty="0">
                <a:ea typeface="全真細隸書" panose="02010609000101010101" pitchFamily="49" charset="-120"/>
              </a:rPr>
              <a:t>，為惡作孽的人都要應罪而被淘汰掉。災難也在七七四十九天之間，天與地都變為黑暗，血如河流，骨積如山，舉目所看都無房屋，是自從有地球以來最大的災難也</a:t>
            </a:r>
            <a:r>
              <a:rPr lang="zh-TW" altLang="zh-TW" sz="3600" dirty="0" smtClean="0">
                <a:ea typeface="全真細隸書" panose="02010609000101010101" pitchFamily="49" charset="-120"/>
              </a:rPr>
              <a:t>。</a:t>
            </a:r>
            <a:endParaRPr lang="zh-TW" altLang="zh-TW" sz="36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6503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認識天時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十三、耶穌談天時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zh-TW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耶穌基督</a:t>
            </a:r>
            <a:endParaRPr lang="zh-TW" altLang="zh-TW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zh-TW" sz="3600" dirty="0" smtClean="0">
                <a:ea typeface="全真細隸書" panose="02010609000101010101" pitchFamily="49" charset="-120"/>
              </a:rPr>
              <a:t>天時</a:t>
            </a:r>
            <a:r>
              <a:rPr lang="zh-TW" altLang="zh-TW" sz="3600" dirty="0">
                <a:ea typeface="全真細隸書" panose="02010609000101010101" pitchFamily="49" charset="-120"/>
              </a:rPr>
              <a:t>緊急世界末日快到了，時候不早了，這個宇宙世界大浩劫快來了，也就是說不趕</a:t>
            </a:r>
          </a:p>
          <a:p>
            <a:r>
              <a:rPr lang="zh-TW" altLang="zh-TW" sz="3600" dirty="0">
                <a:ea typeface="全真細隸書" panose="02010609000101010101" pitchFamily="49" charset="-120"/>
              </a:rPr>
              <a:t>快修，不趕快懺悔，回不了天國，天將壞地將滅，世界將戰亂，以後黑天暗日，收殺眾人，不是危言聳聽</a:t>
            </a:r>
            <a:r>
              <a:rPr lang="zh-TW" altLang="zh-TW" sz="3600" dirty="0" smtClean="0">
                <a:ea typeface="全真細隸書" panose="02010609000101010101" pitchFamily="49" charset="-120"/>
              </a:rPr>
              <a:t>。</a:t>
            </a:r>
            <a:endParaRPr lang="zh-TW" altLang="zh-TW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3021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認識天時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十四、此時大開普渡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末</a:t>
            </a:r>
            <a:r>
              <a:rPr lang="zh-TW" altLang="en-US" sz="3600" dirty="0">
                <a:ea typeface="全真細隸書" panose="02010609000101010101" pitchFamily="49" charset="-120"/>
              </a:rPr>
              <a:t>法時期天道降世，菩薩及諸天神聖都降世，來幫辦彌勒祖師，佈道福音的工作。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上天老母慈悲</a:t>
            </a:r>
            <a:r>
              <a:rPr lang="zh-TW" altLang="en-US" sz="3600" dirty="0">
                <a:ea typeface="全真細隸書" panose="02010609000101010101" pitchFamily="49" charset="-120"/>
              </a:rPr>
              <a:t>把三寶真理的心法，降到火宅，救回眾生的靈性，人人可回天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與老母同</a:t>
            </a:r>
            <a:r>
              <a:rPr lang="zh-TW" altLang="en-US" sz="3600" dirty="0">
                <a:ea typeface="全真細隸書" panose="02010609000101010101" pitchFamily="49" charset="-120"/>
              </a:rPr>
              <a:t>在，這是最寶貴的良辰佳音。</a:t>
            </a:r>
            <a:endParaRPr lang="zh-TW" altLang="zh-TW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9871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認識天時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十五、結論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你們要體會天時已緊急，不是為師哄騙你們，一個時勢在推動一股氣：如果一個地方，人民有怨氣，大家都貪心不足，這股邪的氣，一旦沸騰，降災降劫，連好人也照樣收殺，所以你們要真正修德，才是根本，才能躲過劫難。</a:t>
            </a:r>
            <a:endParaRPr lang="zh-TW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9789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認識天時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endParaRPr lang="zh-TW" altLang="zh-TW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28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認識天時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一、現在是三期末劫年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r>
              <a:rPr lang="en-US" altLang="zh-TW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︰</a:t>
            </a:r>
          </a:p>
          <a:p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現值三期末劫年，百病齊發，五魔亂世，修道人或一般凡夫俗子，有冤討冤，有債討債。老師要抵也抵不過，唯賴徒兒廣結善緣，盡心開創。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357236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認識天時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二、六萬年來大清算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六萬年</a:t>
            </a:r>
            <a:r>
              <a:rPr lang="zh-TW" altLang="en-US" sz="3600" dirty="0">
                <a:ea typeface="全真細隸書" panose="02010609000101010101" pitchFamily="49" charset="-120"/>
              </a:rPr>
              <a:t>來大清算應於此時，很多人無緣無故一有病就死，各種意外橫禍也正加速發生，看看周遭的同事、親友、道場同修，得癌症、各種怪症的人，是不是不斷增加？今年國內外的水、火、風災、墜機事件、飛機相撞事件比例，是不是增加了許多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認識天時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三、修道要看天時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世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尊曰：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末世福慧雙修之眾，當在彌勒菩薩前為彌勒弟子，受彌勒菩薩教育，如作為者為正見，若謗彌勒者為邪見。佛後告阿難：以上佛語汝當護持，切勿忘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失。</a:t>
            </a:r>
            <a:r>
              <a:rPr lang="zh-TW" altLang="en-US" sz="3600" dirty="0">
                <a:latin typeface="+mj-ea"/>
              </a:rPr>
              <a:t> </a:t>
            </a:r>
            <a:r>
              <a:rPr lang="zh-TW" altLang="en-US" sz="3600" dirty="0" smtClean="0">
                <a:latin typeface="+mj-ea"/>
              </a:rPr>
              <a:t>」</a:t>
            </a:r>
            <a:r>
              <a:rPr lang="zh-TW" altLang="en-US" sz="3600" dirty="0" smtClean="0">
                <a:solidFill>
                  <a:srgbClr val="FFFF00"/>
                </a:solidFill>
                <a:latin typeface="+mj-ea"/>
              </a:rPr>
              <a:t>（</a:t>
            </a:r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全真細隸書" panose="02010609000101010101" pitchFamily="49" charset="-120"/>
              </a:rPr>
              <a:t>彌勒下生經</a:t>
            </a:r>
            <a:r>
              <a:rPr lang="zh-TW" altLang="en-US" sz="3600" dirty="0" smtClean="0">
                <a:solidFill>
                  <a:srgbClr val="FFFF00"/>
                </a:solidFill>
                <a:latin typeface="+mj-ea"/>
              </a:rPr>
              <a:t>）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056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認識天時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全真細隸書" panose="02010609000101010101" pitchFamily="49" charset="-120"/>
              </a:rPr>
              <a:t>四、同助彌勒成大道</a:t>
            </a:r>
            <a:endParaRPr lang="en-US" altLang="zh-TW" sz="3600" dirty="0" smtClean="0">
              <a:solidFill>
                <a:srgbClr val="FFFF00"/>
              </a:solidFill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latin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末世眾生道聞彌勒真經者，當為末聞之眾，開生天路廣渡群生，同聞大道，同拜彌勒，是時共有十萬菩薩，八萬億諸天神聖者皆發大願，於末世願隨從彌勒下生開荒渡眾。</a:t>
            </a:r>
            <a:r>
              <a:rPr lang="zh-TW" altLang="en-US" sz="3200" dirty="0" smtClean="0">
                <a:solidFill>
                  <a:srgbClr val="FFFF00"/>
                </a:solidFill>
                <a:latin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 （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全真細隸書" panose="02010609000101010101" pitchFamily="49" charset="-120"/>
              </a:rPr>
              <a:t>彌勒下生經</a:t>
            </a:r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）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0491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認識天時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五、彌勒真經示天時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彌勒</a:t>
            </a:r>
            <a:r>
              <a:rPr lang="zh-TW" altLang="en-US" sz="3600" dirty="0">
                <a:ea typeface="全真細隸書" panose="02010609000101010101" pitchFamily="49" charset="-120"/>
              </a:rPr>
              <a:t>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經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天真收圓掛聖號，等待時至點神兵，親在仁天中華母，九蓮聖教歸上乘，紅陽了道歸家去，轉到三陽彌勒尊。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中</a:t>
            </a:r>
            <a:r>
              <a:rPr lang="zh-TW" altLang="en-US" sz="3600" dirty="0">
                <a:ea typeface="全真細隸書" panose="02010609000101010101" pitchFamily="49" charset="-120"/>
              </a:rPr>
              <a:t>已明言，紅陽了道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歸家去，轉</a:t>
            </a:r>
            <a:r>
              <a:rPr lang="zh-TW" altLang="en-US" sz="3600" dirty="0">
                <a:ea typeface="全真細隸書" panose="02010609000101010101" pitchFamily="49" charset="-120"/>
              </a:rPr>
              <a:t>到三陽彌勒尊。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天真</a:t>
            </a:r>
            <a:r>
              <a:rPr lang="zh-TW" altLang="en-US" sz="3600" dirty="0">
                <a:ea typeface="全真細隸書" panose="02010609000101010101" pitchFamily="49" charset="-120"/>
              </a:rPr>
              <a:t>或中華母都是指領導的師尊師母，是應在此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時的天命明師。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8493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認識天時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六、此時群魔降世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為</a:t>
            </a:r>
            <a:r>
              <a:rPr lang="zh-TW" altLang="en-US" sz="3600" dirty="0">
                <a:ea typeface="全真細隸書" panose="02010609000101010101" pitchFamily="49" charset="-120"/>
              </a:rPr>
              <a:t>師看到人心在作崇，現在的人世動盪不安，這是為何呢？因為人心不足的關係啊！人心不足所以遭致群魔而降！</a:t>
            </a:r>
            <a:r>
              <a:rPr lang="zh-TW" altLang="en-US" sz="3600" b="1" dirty="0">
                <a:ea typeface="全真細隸書" panose="02010609000101010101" pitchFamily="49" charset="-120"/>
              </a:rPr>
              <a:t>你願意自己心念正的話，就要多參尋聖賢仙佛之經典，好好去學習聖賢仙佛之腳步，讓自己的路不要走偏</a:t>
            </a:r>
            <a:r>
              <a:rPr lang="zh-TW" altLang="en-US" sz="3600" dirty="0">
                <a:ea typeface="全真細隸書" panose="02010609000101010101" pitchFamily="49" charset="-120"/>
              </a:rPr>
              <a:t> ，不走偏方能夠躲劫避難啊！</a:t>
            </a:r>
            <a:endParaRPr lang="en-US" altLang="zh-TW" sz="36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3928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認識天時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七、眾生不識天時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為</a:t>
            </a:r>
            <a:r>
              <a:rPr lang="zh-TW" altLang="en-US" sz="3600" dirty="0">
                <a:ea typeface="全真細隸書" panose="02010609000101010101" pitchFamily="49" charset="-120"/>
              </a:rPr>
              <a:t>師知道浩劫將來臨，為師班班法會到壇講的都是這些，但是幾個徒兒能夠了解，你們知不知道啊？為師知道天時要演變，但是徒兒們一個一個還是沉迷不醒，讓為師看來好心傷啊！徒兒們了解嗎？為師知道天時緊急，可是你們不懂天時，唉！</a:t>
            </a:r>
          </a:p>
        </p:txBody>
      </p:sp>
    </p:spTree>
    <p:extLst>
      <p:ext uri="{BB962C8B-B14F-4D97-AF65-F5344CB8AC3E}">
        <p14:creationId xmlns:p14="http://schemas.microsoft.com/office/powerpoint/2010/main" val="2902298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細隸書" panose="02010609000101010101" pitchFamily="49" charset="-120"/>
              </a:rPr>
              <a:t>認識天時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/>
          </a:bodyPr>
          <a:lstStyle/>
          <a:p>
            <a:pPr latinLnBrk="1"/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八、天時已到夕陽西下了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pPr latinLnBrk="1"/>
            <a:r>
              <a:rPr lang="zh-TW" altLang="en-US" sz="3600" dirty="0" smtClean="0">
                <a:ea typeface="全真細隸書" panose="02010609000101010101" pitchFamily="49" charset="-120"/>
              </a:rPr>
              <a:t>現在</a:t>
            </a:r>
            <a:r>
              <a:rPr lang="zh-TW" altLang="en-US" sz="3600" dirty="0">
                <a:ea typeface="全真細隸書" panose="02010609000101010101" pitchFamily="49" charset="-120"/>
              </a:rPr>
              <a:t>天災人禍很多，因為每個人的氣都太強了，太強之氣沖上天，上天只有降下災難，所以人的氣不能太剛，太剛就會降下是風劫。</a:t>
            </a:r>
          </a:p>
          <a:p>
            <a:pPr latinLnBrk="1"/>
            <a:r>
              <a:rPr lang="zh-TW" altLang="en-US" sz="3600" dirty="0">
                <a:ea typeface="全真細隸書" panose="02010609000101010101" pitchFamily="49" charset="-120"/>
              </a:rPr>
              <a:t>科技有好必有壞，陰陽兩面嘛，</a:t>
            </a:r>
            <a:r>
              <a:rPr lang="zh-TW" altLang="en-US" sz="3600" b="1" dirty="0">
                <a:ea typeface="全真細隸書" panose="02010609000101010101" pitchFamily="49" charset="-120"/>
              </a:rPr>
              <a:t>科技它暗藏殺機，所以需要用聖人之道來挽救</a:t>
            </a:r>
            <a:r>
              <a:rPr lang="zh-TW" altLang="en-US" sz="3600" dirty="0">
                <a:ea typeface="全真細隸書" panose="02010609000101010101" pitchFamily="49" charset="-120"/>
              </a:rPr>
              <a:t> ，現在雖然沒有滿天昏紅，</a:t>
            </a:r>
            <a:r>
              <a:rPr lang="zh-TW" altLang="en-US" sz="3600" b="1" dirty="0">
                <a:ea typeface="全真細隸書" panose="02010609000101010101" pitchFamily="49" charset="-120"/>
              </a:rPr>
              <a:t>可是時局已經夕陽西下了，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546297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356</TotalTime>
  <Words>1245</Words>
  <Application>Microsoft Office PowerPoint</Application>
  <PresentationFormat>如螢幕大小 (16:9)</PresentationFormat>
  <Paragraphs>67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4" baseType="lpstr">
      <vt:lpstr>Franklin Gothic Book</vt:lpstr>
      <vt:lpstr>全真細隸書</vt:lpstr>
      <vt:lpstr>微軟正黑體</vt:lpstr>
      <vt:lpstr>Arial</vt:lpstr>
      <vt:lpstr>Wingdings 2</vt:lpstr>
      <vt:lpstr>科技</vt:lpstr>
      <vt:lpstr>認識天時     悟見講</vt:lpstr>
      <vt:lpstr>認識天時     悟見講</vt:lpstr>
      <vt:lpstr>認識天時     悟見講</vt:lpstr>
      <vt:lpstr>認識天時     悟見講</vt:lpstr>
      <vt:lpstr>認識天時     悟見講</vt:lpstr>
      <vt:lpstr>認識天時     悟見講</vt:lpstr>
      <vt:lpstr>認識天時     悟見講</vt:lpstr>
      <vt:lpstr>認識天時     悟見講</vt:lpstr>
      <vt:lpstr>認識天時     悟見講</vt:lpstr>
      <vt:lpstr>認識天時     悟見講</vt:lpstr>
      <vt:lpstr>認識天時     悟見講</vt:lpstr>
      <vt:lpstr>認識天時     悟見講</vt:lpstr>
      <vt:lpstr>認識天時     悟見講</vt:lpstr>
      <vt:lpstr>認識天時     悟見講</vt:lpstr>
      <vt:lpstr>認識天時     悟見講</vt:lpstr>
      <vt:lpstr>認識天時     悟見講</vt:lpstr>
      <vt:lpstr>認識天時     悟見講</vt:lpstr>
      <vt:lpstr>認識天時 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80</cp:revision>
  <dcterms:created xsi:type="dcterms:W3CDTF">2014-02-15T05:50:45Z</dcterms:created>
  <dcterms:modified xsi:type="dcterms:W3CDTF">2016-03-28T02:47:04Z</dcterms:modified>
</cp:coreProperties>
</file>