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3" d="100"/>
          <a:sy n="83" d="100"/>
        </p:scale>
        <p:origin x="76" y="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中華民國七十五年歲次丙寅十一月四日   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觀望群生困牢籠           音聲侃切啟迷童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菩提自性常清靜                  薩陀悠悠放光明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吾乃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   觀音菩薩    領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母慈命   降入佛庭   早已隱身參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母駕   再問壇前諸位賢士否安寧？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白陽應運道普傳                 明師倒轉降塵凡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指爾一條真明路                免在輪迴生死轉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若非上天垂慈念               焉能輕易上法船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憶昔古人欲訪道                千辛萬苦受煎熬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修至功果皆圓滿                方感仙佛來指點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斯時天道應時運                 傳遍宇宙渡皇原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先得後修好時機                得之修之握拳拳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擇善固執依理進                 恒心堅志效佛仙</a:t>
            </a:r>
            <a:br>
              <a:rPr lang="zh-TW" altLang="en-US" sz="4000" b="1" dirty="0">
                <a:ea typeface="全真顏體" pitchFamily="49" charset="-120"/>
              </a:rPr>
            </a:b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b="1" dirty="0">
              <a:ea typeface="全真顏體" pitchFamily="49" charset="-120"/>
            </a:endParaRPr>
          </a:p>
          <a:p>
            <a:r>
              <a:rPr lang="zh-TW" altLang="en-US" sz="4000" b="1" dirty="0">
                <a:ea typeface="全真顏體" pitchFamily="49" charset="-120"/>
              </a:rPr>
              <a:t>賢賢易色有過改            溫良恭儉讓為先</a:t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懸崖勒馬速奔進              回頭是岸罪可寬</a:t>
            </a:r>
            <a:br>
              <a:rPr lang="zh-TW" altLang="en-US" sz="4000" b="1" dirty="0">
                <a:ea typeface="全真顏體" pitchFamily="49" charset="-120"/>
              </a:rPr>
            </a:b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自從寅會降人後              流連忘返而忘返</a:t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酒色財氣盡迷戀        招愆造過因果纏</a:t>
            </a:r>
            <a:br>
              <a:rPr lang="zh-TW" altLang="en-US" sz="4000" b="1" dirty="0">
                <a:ea typeface="全真顏體" pitchFamily="49" charset="-120"/>
              </a:rPr>
            </a:b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b="1" dirty="0">
              <a:ea typeface="全真顏體" pitchFamily="49" charset="-120"/>
            </a:endParaRPr>
          </a:p>
          <a:p>
            <a:r>
              <a:rPr lang="zh-TW" altLang="en-US" sz="4000" b="1" dirty="0">
                <a:ea typeface="全真顏體" pitchFamily="49" charset="-120"/>
              </a:rPr>
              <a:t>死生六道生受苦             斷梗漂萍困凡間</a:t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芸芸眾生造罪孽               良知良能早丟焉</a:t>
            </a:r>
            <a:br>
              <a:rPr lang="zh-TW" altLang="en-US" sz="4000" b="1" dirty="0">
                <a:ea typeface="全真顏體" pitchFamily="49" charset="-120"/>
              </a:rPr>
            </a:b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人心不古道德敗               功名利祿而爭先</a:t>
            </a:r>
            <a:br>
              <a:rPr lang="zh-TW" altLang="en-US" sz="4000" b="1" dirty="0">
                <a:ea typeface="全真顏體" pitchFamily="49" charset="-120"/>
              </a:rPr>
            </a:br>
            <a:r>
              <a:rPr lang="zh-TW" altLang="en-US" sz="4000" b="1" dirty="0">
                <a:ea typeface="全真顏體" pitchFamily="49" charset="-120"/>
              </a:rPr>
              <a:t>本來佛性皆迷昧                   假我主張業力牽</a:t>
            </a:r>
            <a:br>
              <a:rPr lang="zh-TW" altLang="en-US" sz="4000" b="1" dirty="0">
                <a:ea typeface="全真顏體" pitchFamily="49" charset="-120"/>
              </a:rPr>
            </a:br>
            <a:br>
              <a:rPr lang="zh-TW" altLang="en-US" sz="4000" b="1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5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明智之者宜體會             自悟自參自研究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人生價值早尋覓               生命意義當知全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藉今聞求真捷徑               昨非今是猛勇前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禮門義路尋規進                   眾善奉行不倚偏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60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有緣來此研真理                 更上一層修真詮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登堂入室求扼要                  至善寶地光亮鮮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大學之道明德先                   點開玄關見青天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斷疑生信抱宗旨                 修性了命超塵凡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莫再迷糊一生誤                   速修速練莫敷衍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草木一生實可嘆                  濯纓濯足速奔前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人為血肉之身軀                  於理難免欠明全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若能回光時反照                 何愁不能復明顏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endParaRPr lang="zh-TW" altLang="en-US" sz="40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白陽應運道普傳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4000" dirty="0"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真誠與否唯自表                 至誠格天豈虛言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把握天時辦一番               行功立德莫遲延</a:t>
            </a:r>
            <a:br>
              <a:rPr lang="zh-TW" altLang="en-US" sz="4000" dirty="0">
                <a:ea typeface="全真顏體" pitchFamily="49" charset="-120"/>
              </a:rPr>
            </a:b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辭叩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母駕返理天                                來日有機再結緣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1259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</TotalTime>
  <Words>533</Words>
  <Application>Microsoft Office PowerPoint</Application>
  <PresentationFormat>如螢幕大小 (16:9)</PresentationFormat>
  <Paragraphs>36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Arial</vt:lpstr>
      <vt:lpstr>Franklin Gothic Book</vt:lpstr>
      <vt:lpstr>Wingdings 2</vt:lpstr>
      <vt:lpstr>科技</vt:lpstr>
      <vt:lpstr>白陽應運道普傳1</vt:lpstr>
      <vt:lpstr>白陽應運道普傳2</vt:lpstr>
      <vt:lpstr>白陽應運道普傳3</vt:lpstr>
      <vt:lpstr>白陽應運道普傳4</vt:lpstr>
      <vt:lpstr>白陽應運道普傳5</vt:lpstr>
      <vt:lpstr>白陽應運道普傳6</vt:lpstr>
      <vt:lpstr>白陽應運道普傳7</vt:lpstr>
      <vt:lpstr>白陽應運道普傳8</vt:lpstr>
      <vt:lpstr>白陽應運道普傳9</vt:lpstr>
      <vt:lpstr>白陽應運道普傳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53</cp:revision>
  <dcterms:created xsi:type="dcterms:W3CDTF">2014-02-15T05:50:45Z</dcterms:created>
  <dcterms:modified xsi:type="dcterms:W3CDTF">2021-08-26T04:55:11Z</dcterms:modified>
</cp:coreProperties>
</file>