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1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白陽應運道普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觀音菩薩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慈訓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中華民國七十五年歲次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丙寅十一月四日   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 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觀望群生困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牢籠           音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聲侃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切啟迷童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菩提自性常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清靜                  薩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陀悠悠放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光明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吾乃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 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觀音菩薩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 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領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母慈命   降入佛庭   早已隱身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參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母駕   再問壇前諸位賢士否安寧？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白陽應運道普傳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001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白陽應運道普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觀音菩薩慈訓</a:t>
            </a:r>
            <a:endParaRPr lang="en-US" altLang="zh-TW" sz="40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白</a:t>
            </a:r>
            <a:r>
              <a:rPr lang="zh-TW" altLang="en-US" sz="4000" dirty="0">
                <a:ea typeface="全真顏體" pitchFamily="49" charset="-120"/>
              </a:rPr>
              <a:t>陽應運道普</a:t>
            </a:r>
            <a:r>
              <a:rPr lang="zh-TW" altLang="en-US" sz="4000" dirty="0" smtClean="0">
                <a:ea typeface="全真顏體" pitchFamily="49" charset="-120"/>
              </a:rPr>
              <a:t>傳                 明</a:t>
            </a:r>
            <a:r>
              <a:rPr lang="zh-TW" altLang="en-US" sz="4000" dirty="0">
                <a:ea typeface="全真顏體" pitchFamily="49" charset="-120"/>
              </a:rPr>
              <a:t>師倒轉降塵</a:t>
            </a:r>
            <a:r>
              <a:rPr lang="zh-TW" altLang="en-US" sz="4000" dirty="0" smtClean="0">
                <a:ea typeface="全真顏體" pitchFamily="49" charset="-120"/>
              </a:rPr>
              <a:t>凡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指爾一</a:t>
            </a:r>
            <a:r>
              <a:rPr lang="zh-TW" altLang="en-US" sz="4000" dirty="0" smtClean="0">
                <a:ea typeface="全真顏體" pitchFamily="49" charset="-120"/>
              </a:rPr>
              <a:t>條真明路                免</a:t>
            </a:r>
            <a:r>
              <a:rPr lang="zh-TW" altLang="en-US" sz="4000" dirty="0">
                <a:ea typeface="全真顏體" pitchFamily="49" charset="-120"/>
              </a:rPr>
              <a:t>在輪迴生死</a:t>
            </a:r>
            <a:r>
              <a:rPr lang="zh-TW" altLang="en-US" sz="4000" dirty="0" smtClean="0">
                <a:ea typeface="全真顏體" pitchFamily="49" charset="-120"/>
              </a:rPr>
              <a:t>轉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若非上天垂慈</a:t>
            </a:r>
            <a:r>
              <a:rPr lang="zh-TW" altLang="en-US" sz="4000" dirty="0" smtClean="0">
                <a:ea typeface="全真顏體" pitchFamily="49" charset="-120"/>
              </a:rPr>
              <a:t>念               焉能</a:t>
            </a:r>
            <a:r>
              <a:rPr lang="zh-TW" altLang="en-US" sz="4000" dirty="0">
                <a:ea typeface="全真顏體" pitchFamily="49" charset="-120"/>
              </a:rPr>
              <a:t>輕易上法</a:t>
            </a:r>
            <a:r>
              <a:rPr lang="zh-TW" altLang="en-US" sz="4000" dirty="0" smtClean="0">
                <a:ea typeface="全真顏體" pitchFamily="49" charset="-120"/>
              </a:rPr>
              <a:t>船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憶昔古人欲訪</a:t>
            </a:r>
            <a:r>
              <a:rPr lang="zh-TW" altLang="en-US" sz="4000" dirty="0" smtClean="0">
                <a:ea typeface="全真顏體" pitchFamily="49" charset="-120"/>
              </a:rPr>
              <a:t>道                千辛萬苦</a:t>
            </a:r>
            <a:r>
              <a:rPr lang="zh-TW" altLang="en-US" sz="4000" dirty="0">
                <a:ea typeface="全真顏體" pitchFamily="49" charset="-120"/>
              </a:rPr>
              <a:t>受</a:t>
            </a:r>
            <a:r>
              <a:rPr lang="zh-TW" altLang="en-US" sz="4000" dirty="0" smtClean="0">
                <a:ea typeface="全真顏體" pitchFamily="49" charset="-120"/>
              </a:rPr>
              <a:t>煎熬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白陽應運道普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觀音菩薩慈訓</a:t>
            </a:r>
            <a:endParaRPr lang="en-US" altLang="zh-TW" sz="40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修</a:t>
            </a:r>
            <a:r>
              <a:rPr lang="zh-TW" altLang="en-US" sz="4000" dirty="0">
                <a:ea typeface="全真顏體" pitchFamily="49" charset="-120"/>
              </a:rPr>
              <a:t>至功果皆</a:t>
            </a:r>
            <a:r>
              <a:rPr lang="zh-TW" altLang="en-US" sz="4000" dirty="0" smtClean="0">
                <a:ea typeface="全真顏體" pitchFamily="49" charset="-120"/>
              </a:rPr>
              <a:t>圓滿                方</a:t>
            </a:r>
            <a:r>
              <a:rPr lang="zh-TW" altLang="en-US" sz="4000" dirty="0">
                <a:ea typeface="全真顏體" pitchFamily="49" charset="-120"/>
              </a:rPr>
              <a:t>感仙佛來</a:t>
            </a:r>
            <a:r>
              <a:rPr lang="zh-TW" altLang="en-US" sz="4000" dirty="0" smtClean="0">
                <a:ea typeface="全真顏體" pitchFamily="49" charset="-120"/>
              </a:rPr>
              <a:t>指點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斯時天道應</a:t>
            </a:r>
            <a:r>
              <a:rPr lang="zh-TW" altLang="en-US" sz="4000" dirty="0" smtClean="0">
                <a:ea typeface="全真顏體" pitchFamily="49" charset="-120"/>
              </a:rPr>
              <a:t>時運                 傳遍</a:t>
            </a:r>
            <a:r>
              <a:rPr lang="zh-TW" altLang="en-US" sz="4000" dirty="0">
                <a:ea typeface="全真顏體" pitchFamily="49" charset="-120"/>
              </a:rPr>
              <a:t>宇宙渡皇</a:t>
            </a:r>
            <a:r>
              <a:rPr lang="zh-TW" altLang="en-US" sz="4000" dirty="0" smtClean="0">
                <a:ea typeface="全真顏體" pitchFamily="49" charset="-120"/>
              </a:rPr>
              <a:t>原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先得後修好</a:t>
            </a:r>
            <a:r>
              <a:rPr lang="zh-TW" altLang="en-US" sz="4000" dirty="0" smtClean="0">
                <a:ea typeface="全真顏體" pitchFamily="49" charset="-120"/>
              </a:rPr>
              <a:t>時機                得</a:t>
            </a:r>
            <a:r>
              <a:rPr lang="zh-TW" altLang="en-US" sz="4000" dirty="0">
                <a:ea typeface="全真顏體" pitchFamily="49" charset="-120"/>
              </a:rPr>
              <a:t>之修之握拳</a:t>
            </a:r>
            <a:r>
              <a:rPr lang="zh-TW" altLang="en-US" sz="4000" dirty="0" smtClean="0">
                <a:ea typeface="全真顏體" pitchFamily="49" charset="-120"/>
              </a:rPr>
              <a:t>拳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擇善固執依理</a:t>
            </a:r>
            <a:r>
              <a:rPr lang="zh-TW" altLang="en-US" sz="4000" dirty="0" smtClean="0">
                <a:ea typeface="全真顏體" pitchFamily="49" charset="-120"/>
              </a:rPr>
              <a:t>進                 恒</a:t>
            </a:r>
            <a:r>
              <a:rPr lang="zh-TW" altLang="en-US" sz="4000" dirty="0">
                <a:ea typeface="全真顏體" pitchFamily="49" charset="-120"/>
              </a:rPr>
              <a:t>心堅志效佛</a:t>
            </a:r>
            <a:r>
              <a:rPr lang="zh-TW" altLang="en-US" sz="4000" dirty="0" smtClean="0">
                <a:ea typeface="全真顏體" pitchFamily="49" charset="-120"/>
              </a:rPr>
              <a:t>仙</a:t>
            </a:r>
            <a:r>
              <a:rPr lang="zh-TW" altLang="en-US" sz="4000" b="1" dirty="0">
                <a:ea typeface="全真顏體" pitchFamily="49" charset="-120"/>
              </a:rPr>
              <a:t/>
            </a:r>
            <a:br>
              <a:rPr lang="zh-TW" altLang="en-US" sz="4000" b="1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15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白陽應運道普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觀音菩薩慈訓</a:t>
            </a:r>
            <a:endParaRPr lang="en-US" altLang="zh-TW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b="1" dirty="0" smtClean="0">
              <a:ea typeface="全真顏體" pitchFamily="49" charset="-120"/>
            </a:endParaRPr>
          </a:p>
          <a:p>
            <a:r>
              <a:rPr lang="zh-TW" altLang="en-US" sz="4000" b="1" dirty="0" smtClean="0">
                <a:ea typeface="全真顏體" pitchFamily="49" charset="-120"/>
              </a:rPr>
              <a:t>賢</a:t>
            </a:r>
            <a:r>
              <a:rPr lang="zh-TW" altLang="en-US" sz="4000" b="1" dirty="0">
                <a:ea typeface="全真顏體" pitchFamily="49" charset="-120"/>
              </a:rPr>
              <a:t>賢易色有過</a:t>
            </a:r>
            <a:r>
              <a:rPr lang="zh-TW" altLang="en-US" sz="4000" b="1" dirty="0" smtClean="0">
                <a:ea typeface="全真顏體" pitchFamily="49" charset="-120"/>
              </a:rPr>
              <a:t>改            溫良恭</a:t>
            </a:r>
            <a:r>
              <a:rPr lang="zh-TW" altLang="en-US" sz="4000" b="1" dirty="0">
                <a:ea typeface="全真顏體" pitchFamily="49" charset="-120"/>
              </a:rPr>
              <a:t>儉</a:t>
            </a:r>
            <a:r>
              <a:rPr lang="zh-TW" altLang="en-US" sz="4000" b="1" dirty="0" smtClean="0">
                <a:ea typeface="全真顏體" pitchFamily="49" charset="-120"/>
              </a:rPr>
              <a:t>讓為先</a:t>
            </a:r>
            <a:r>
              <a:rPr lang="zh-TW" altLang="en-US" sz="4000" b="1" dirty="0">
                <a:ea typeface="全真顏體" pitchFamily="49" charset="-120"/>
              </a:rPr>
              <a:t/>
            </a:r>
            <a:br>
              <a:rPr lang="zh-TW" altLang="en-US" sz="4000" b="1" dirty="0">
                <a:ea typeface="全真顏體" pitchFamily="49" charset="-120"/>
              </a:rPr>
            </a:br>
            <a:r>
              <a:rPr lang="zh-TW" altLang="en-US" sz="4000" b="1" dirty="0">
                <a:ea typeface="全真顏體" pitchFamily="49" charset="-120"/>
              </a:rPr>
              <a:t>懸崖勒馬速奔</a:t>
            </a:r>
            <a:r>
              <a:rPr lang="zh-TW" altLang="en-US" sz="4000" b="1" dirty="0" smtClean="0">
                <a:ea typeface="全真顏體" pitchFamily="49" charset="-120"/>
              </a:rPr>
              <a:t>進              回頭是岸</a:t>
            </a:r>
            <a:r>
              <a:rPr lang="zh-TW" altLang="en-US" sz="4000" b="1" dirty="0">
                <a:ea typeface="全真顏體" pitchFamily="49" charset="-120"/>
              </a:rPr>
              <a:t>罪可</a:t>
            </a:r>
            <a:r>
              <a:rPr lang="zh-TW" altLang="en-US" sz="4000" b="1" dirty="0" smtClean="0">
                <a:ea typeface="全真顏體" pitchFamily="49" charset="-120"/>
              </a:rPr>
              <a:t>寬</a:t>
            </a:r>
            <a:r>
              <a:rPr lang="zh-TW" altLang="en-US" sz="4000" b="1" dirty="0">
                <a:ea typeface="全真顏體" pitchFamily="49" charset="-120"/>
              </a:rPr>
              <a:t/>
            </a:r>
            <a:br>
              <a:rPr lang="zh-TW" altLang="en-US" sz="4000" b="1" dirty="0">
                <a:ea typeface="全真顏體" pitchFamily="49" charset="-120"/>
              </a:rPr>
            </a:br>
            <a:r>
              <a:rPr lang="zh-TW" altLang="en-US" sz="4000" b="1" dirty="0">
                <a:ea typeface="全真顏體" pitchFamily="49" charset="-120"/>
              </a:rPr>
              <a:t/>
            </a:r>
            <a:br>
              <a:rPr lang="zh-TW" altLang="en-US" sz="4000" b="1" dirty="0">
                <a:ea typeface="全真顏體" pitchFamily="49" charset="-120"/>
              </a:rPr>
            </a:br>
            <a:r>
              <a:rPr lang="zh-TW" altLang="en-US" sz="4000" b="1" dirty="0">
                <a:ea typeface="全真顏體" pitchFamily="49" charset="-120"/>
              </a:rPr>
              <a:t>自從寅會降人</a:t>
            </a:r>
            <a:r>
              <a:rPr lang="zh-TW" altLang="en-US" sz="4000" b="1" dirty="0" smtClean="0">
                <a:ea typeface="全真顏體" pitchFamily="49" charset="-120"/>
              </a:rPr>
              <a:t>後              流連忘返</a:t>
            </a:r>
            <a:r>
              <a:rPr lang="zh-TW" altLang="en-US" sz="4000" b="1" dirty="0">
                <a:ea typeface="全真顏體" pitchFamily="49" charset="-120"/>
              </a:rPr>
              <a:t>而忘</a:t>
            </a:r>
            <a:r>
              <a:rPr lang="zh-TW" altLang="en-US" sz="4000" b="1" dirty="0" smtClean="0">
                <a:ea typeface="全真顏體" pitchFamily="49" charset="-120"/>
              </a:rPr>
              <a:t>返</a:t>
            </a:r>
            <a:r>
              <a:rPr lang="zh-TW" altLang="en-US" sz="4000" b="1" dirty="0">
                <a:ea typeface="全真顏體" pitchFamily="49" charset="-120"/>
              </a:rPr>
              <a:t/>
            </a:r>
            <a:br>
              <a:rPr lang="zh-TW" altLang="en-US" sz="4000" b="1" dirty="0">
                <a:ea typeface="全真顏體" pitchFamily="49" charset="-120"/>
              </a:rPr>
            </a:br>
            <a:r>
              <a:rPr lang="zh-TW" altLang="en-US" sz="4000" b="1" dirty="0">
                <a:ea typeface="全真顏體" pitchFamily="49" charset="-120"/>
              </a:rPr>
              <a:t>酒色財氣盡</a:t>
            </a:r>
            <a:r>
              <a:rPr lang="zh-TW" altLang="en-US" sz="4000" b="1" dirty="0" smtClean="0">
                <a:ea typeface="全真顏體" pitchFamily="49" charset="-120"/>
              </a:rPr>
              <a:t>迷戀        招</a:t>
            </a:r>
            <a:r>
              <a:rPr lang="zh-TW" altLang="en-US" sz="4000" b="1" dirty="0">
                <a:ea typeface="全真顏體" pitchFamily="49" charset="-120"/>
              </a:rPr>
              <a:t>愆造過因果</a:t>
            </a:r>
            <a:r>
              <a:rPr lang="zh-TW" altLang="en-US" sz="4000" b="1" dirty="0" smtClean="0">
                <a:ea typeface="全真顏體" pitchFamily="49" charset="-120"/>
              </a:rPr>
              <a:t>纏</a:t>
            </a:r>
            <a:r>
              <a:rPr lang="zh-TW" altLang="en-US" sz="4000" b="1" dirty="0">
                <a:ea typeface="全真顏體" pitchFamily="49" charset="-120"/>
              </a:rPr>
              <a:t/>
            </a:r>
            <a:br>
              <a:rPr lang="zh-TW" altLang="en-US" sz="4000" b="1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15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白陽應運道普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5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觀音菩薩慈訓</a:t>
            </a:r>
            <a:endParaRPr lang="en-US" altLang="zh-TW" sz="40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4000" b="1" dirty="0" smtClean="0">
              <a:ea typeface="全真顏體" pitchFamily="49" charset="-120"/>
            </a:endParaRPr>
          </a:p>
          <a:p>
            <a:r>
              <a:rPr lang="zh-TW" altLang="en-US" sz="4000" b="1" dirty="0" smtClean="0">
                <a:ea typeface="全真顏體" pitchFamily="49" charset="-120"/>
              </a:rPr>
              <a:t>死</a:t>
            </a:r>
            <a:r>
              <a:rPr lang="zh-TW" altLang="en-US" sz="4000" b="1" dirty="0">
                <a:ea typeface="全真顏體" pitchFamily="49" charset="-120"/>
              </a:rPr>
              <a:t>生六道生</a:t>
            </a:r>
            <a:r>
              <a:rPr lang="zh-TW" altLang="en-US" sz="4000" b="1" dirty="0" smtClean="0">
                <a:ea typeface="全真顏體" pitchFamily="49" charset="-120"/>
              </a:rPr>
              <a:t>受苦             斷</a:t>
            </a:r>
            <a:r>
              <a:rPr lang="zh-TW" altLang="en-US" sz="4000" b="1" dirty="0">
                <a:ea typeface="全真顏體" pitchFamily="49" charset="-120"/>
              </a:rPr>
              <a:t>梗漂萍困凡</a:t>
            </a:r>
            <a:r>
              <a:rPr lang="zh-TW" altLang="en-US" sz="4000" b="1" dirty="0" smtClean="0">
                <a:ea typeface="全真顏體" pitchFamily="49" charset="-120"/>
              </a:rPr>
              <a:t>間</a:t>
            </a:r>
            <a:r>
              <a:rPr lang="zh-TW" altLang="en-US" sz="4000" b="1" dirty="0">
                <a:ea typeface="全真顏體" pitchFamily="49" charset="-120"/>
              </a:rPr>
              <a:t/>
            </a:r>
            <a:br>
              <a:rPr lang="zh-TW" altLang="en-US" sz="4000" b="1" dirty="0">
                <a:ea typeface="全真顏體" pitchFamily="49" charset="-120"/>
              </a:rPr>
            </a:br>
            <a:r>
              <a:rPr lang="zh-TW" altLang="en-US" sz="4000" b="1" dirty="0" smtClean="0">
                <a:ea typeface="全真顏體" pitchFamily="49" charset="-120"/>
              </a:rPr>
              <a:t>芸芸眾生</a:t>
            </a:r>
            <a:r>
              <a:rPr lang="zh-TW" altLang="en-US" sz="4000" b="1" dirty="0">
                <a:ea typeface="全真顏體" pitchFamily="49" charset="-120"/>
              </a:rPr>
              <a:t>造</a:t>
            </a:r>
            <a:r>
              <a:rPr lang="zh-TW" altLang="en-US" sz="4000" b="1" dirty="0" smtClean="0">
                <a:ea typeface="全真顏體" pitchFamily="49" charset="-120"/>
              </a:rPr>
              <a:t>罪孽               良知良能</a:t>
            </a:r>
            <a:r>
              <a:rPr lang="zh-TW" altLang="en-US" sz="4000" b="1" dirty="0">
                <a:ea typeface="全真顏體" pitchFamily="49" charset="-120"/>
              </a:rPr>
              <a:t>早丟</a:t>
            </a:r>
            <a:r>
              <a:rPr lang="zh-TW" altLang="en-US" sz="4000" b="1" dirty="0" smtClean="0">
                <a:ea typeface="全真顏體" pitchFamily="49" charset="-120"/>
              </a:rPr>
              <a:t>焉</a:t>
            </a:r>
            <a:r>
              <a:rPr lang="zh-TW" altLang="en-US" sz="4000" b="1" dirty="0">
                <a:ea typeface="全真顏體" pitchFamily="49" charset="-120"/>
              </a:rPr>
              <a:t/>
            </a:r>
            <a:br>
              <a:rPr lang="zh-TW" altLang="en-US" sz="4000" b="1" dirty="0">
                <a:ea typeface="全真顏體" pitchFamily="49" charset="-120"/>
              </a:rPr>
            </a:br>
            <a:r>
              <a:rPr lang="zh-TW" altLang="en-US" sz="4000" b="1" dirty="0">
                <a:ea typeface="全真顏體" pitchFamily="49" charset="-120"/>
              </a:rPr>
              <a:t/>
            </a:r>
            <a:br>
              <a:rPr lang="zh-TW" altLang="en-US" sz="4000" b="1" dirty="0">
                <a:ea typeface="全真顏體" pitchFamily="49" charset="-120"/>
              </a:rPr>
            </a:br>
            <a:r>
              <a:rPr lang="zh-TW" altLang="en-US" sz="4000" b="1" dirty="0">
                <a:ea typeface="全真顏體" pitchFamily="49" charset="-120"/>
              </a:rPr>
              <a:t>人心不古道德</a:t>
            </a:r>
            <a:r>
              <a:rPr lang="zh-TW" altLang="en-US" sz="4000" b="1" dirty="0" smtClean="0">
                <a:ea typeface="全真顏體" pitchFamily="49" charset="-120"/>
              </a:rPr>
              <a:t>敗               功名利祿</a:t>
            </a:r>
            <a:r>
              <a:rPr lang="zh-TW" altLang="en-US" sz="4000" b="1" dirty="0">
                <a:ea typeface="全真顏體" pitchFamily="49" charset="-120"/>
              </a:rPr>
              <a:t>而</a:t>
            </a:r>
            <a:r>
              <a:rPr lang="zh-TW" altLang="en-US" sz="4000" b="1" dirty="0" smtClean="0">
                <a:ea typeface="全真顏體" pitchFamily="49" charset="-120"/>
              </a:rPr>
              <a:t>爭先</a:t>
            </a:r>
            <a:r>
              <a:rPr lang="zh-TW" altLang="en-US" sz="4000" b="1" dirty="0">
                <a:ea typeface="全真顏體" pitchFamily="49" charset="-120"/>
              </a:rPr>
              <a:t/>
            </a:r>
            <a:br>
              <a:rPr lang="zh-TW" altLang="en-US" sz="4000" b="1" dirty="0">
                <a:ea typeface="全真顏體" pitchFamily="49" charset="-120"/>
              </a:rPr>
            </a:br>
            <a:r>
              <a:rPr lang="zh-TW" altLang="en-US" sz="4000" b="1" dirty="0">
                <a:ea typeface="全真顏體" pitchFamily="49" charset="-120"/>
              </a:rPr>
              <a:t>本來佛性皆迷</a:t>
            </a:r>
            <a:r>
              <a:rPr lang="zh-TW" altLang="en-US" sz="4000" b="1" dirty="0" smtClean="0">
                <a:ea typeface="全真顏體" pitchFamily="49" charset="-120"/>
              </a:rPr>
              <a:t>昧                   假</a:t>
            </a:r>
            <a:r>
              <a:rPr lang="zh-TW" altLang="en-US" sz="4000" b="1" dirty="0">
                <a:ea typeface="全真顏體" pitchFamily="49" charset="-120"/>
              </a:rPr>
              <a:t>我主張業力</a:t>
            </a:r>
            <a:r>
              <a:rPr lang="zh-TW" altLang="en-US" sz="4000" b="1" dirty="0" smtClean="0">
                <a:ea typeface="全真顏體" pitchFamily="49" charset="-120"/>
              </a:rPr>
              <a:t>牽</a:t>
            </a:r>
            <a:r>
              <a:rPr lang="zh-TW" altLang="en-US" sz="4000" b="1" dirty="0">
                <a:ea typeface="全真顏體" pitchFamily="49" charset="-120"/>
              </a:rPr>
              <a:t/>
            </a:r>
            <a:br>
              <a:rPr lang="zh-TW" altLang="en-US" sz="4000" b="1" dirty="0">
                <a:ea typeface="全真顏體" pitchFamily="49" charset="-120"/>
              </a:rPr>
            </a:br>
            <a:r>
              <a:rPr lang="zh-TW" altLang="en-US" sz="4000" b="1" dirty="0">
                <a:ea typeface="全真顏體" pitchFamily="49" charset="-120"/>
              </a:rPr>
              <a:t/>
            </a:r>
            <a:br>
              <a:rPr lang="zh-TW" altLang="en-US" sz="4000" b="1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15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白陽應運道普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6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觀音菩薩慈訓</a:t>
            </a:r>
            <a:endParaRPr lang="en-US" altLang="zh-TW" sz="40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明智</a:t>
            </a:r>
            <a:r>
              <a:rPr lang="zh-TW" altLang="en-US" sz="4000" dirty="0">
                <a:ea typeface="全真顏體" pitchFamily="49" charset="-120"/>
              </a:rPr>
              <a:t>之者宜</a:t>
            </a:r>
            <a:r>
              <a:rPr lang="zh-TW" altLang="en-US" sz="4000" dirty="0" smtClean="0">
                <a:ea typeface="全真顏體" pitchFamily="49" charset="-120"/>
              </a:rPr>
              <a:t>體會             自</a:t>
            </a:r>
            <a:r>
              <a:rPr lang="zh-TW" altLang="en-US" sz="4000" dirty="0">
                <a:ea typeface="全真顏體" pitchFamily="49" charset="-120"/>
              </a:rPr>
              <a:t>悟自參自</a:t>
            </a:r>
            <a:r>
              <a:rPr lang="zh-TW" altLang="en-US" sz="4000" dirty="0" smtClean="0">
                <a:ea typeface="全真顏體" pitchFamily="49" charset="-120"/>
              </a:rPr>
              <a:t>研究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人生價值早</a:t>
            </a:r>
            <a:r>
              <a:rPr lang="zh-TW" altLang="en-US" sz="4000" dirty="0" smtClean="0">
                <a:ea typeface="全真顏體" pitchFamily="49" charset="-120"/>
              </a:rPr>
              <a:t>尋覓               生命</a:t>
            </a:r>
            <a:r>
              <a:rPr lang="zh-TW" altLang="en-US" sz="4000" dirty="0">
                <a:ea typeface="全真顏體" pitchFamily="49" charset="-120"/>
              </a:rPr>
              <a:t>意義當知</a:t>
            </a:r>
            <a:r>
              <a:rPr lang="zh-TW" altLang="en-US" sz="4000" dirty="0" smtClean="0">
                <a:ea typeface="全真顏體" pitchFamily="49" charset="-120"/>
              </a:rPr>
              <a:t>全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藉今聞</a:t>
            </a:r>
            <a:r>
              <a:rPr lang="zh-TW" altLang="en-US" sz="4000" dirty="0" smtClean="0">
                <a:ea typeface="全真顏體" pitchFamily="49" charset="-120"/>
              </a:rPr>
              <a:t>求真捷徑               昨</a:t>
            </a:r>
            <a:r>
              <a:rPr lang="zh-TW" altLang="en-US" sz="4000" dirty="0">
                <a:ea typeface="全真顏體" pitchFamily="49" charset="-120"/>
              </a:rPr>
              <a:t>非今是猛勇</a:t>
            </a:r>
            <a:r>
              <a:rPr lang="zh-TW" altLang="en-US" sz="4000" dirty="0" smtClean="0">
                <a:ea typeface="全真顏體" pitchFamily="49" charset="-120"/>
              </a:rPr>
              <a:t>前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禮門義路尋規</a:t>
            </a:r>
            <a:r>
              <a:rPr lang="zh-TW" altLang="en-US" sz="4000" dirty="0" smtClean="0">
                <a:ea typeface="全真顏體" pitchFamily="49" charset="-120"/>
              </a:rPr>
              <a:t>進                   眾</a:t>
            </a:r>
            <a:r>
              <a:rPr lang="zh-TW" altLang="en-US" sz="4000" dirty="0">
                <a:ea typeface="全真顏體" pitchFamily="49" charset="-120"/>
              </a:rPr>
              <a:t>善奉行不倚</a:t>
            </a:r>
            <a:r>
              <a:rPr lang="zh-TW" altLang="en-US" sz="4000" dirty="0" smtClean="0">
                <a:ea typeface="全真顏體" pitchFamily="49" charset="-120"/>
              </a:rPr>
              <a:t>偏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160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白陽應運道普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7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觀音菩薩慈訓</a:t>
            </a:r>
            <a:endParaRPr lang="en-US" altLang="zh-TW" sz="40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有緣</a:t>
            </a:r>
            <a:r>
              <a:rPr lang="zh-TW" altLang="en-US" sz="4000" dirty="0">
                <a:ea typeface="全真顏體" pitchFamily="49" charset="-120"/>
              </a:rPr>
              <a:t>來此</a:t>
            </a:r>
            <a:r>
              <a:rPr lang="zh-TW" altLang="en-US" sz="4000" dirty="0" smtClean="0">
                <a:ea typeface="全真顏體" pitchFamily="49" charset="-120"/>
              </a:rPr>
              <a:t>研真理                 更</a:t>
            </a:r>
            <a:r>
              <a:rPr lang="zh-TW" altLang="en-US" sz="4000" dirty="0">
                <a:ea typeface="全真顏體" pitchFamily="49" charset="-120"/>
              </a:rPr>
              <a:t>上一層</a:t>
            </a:r>
            <a:r>
              <a:rPr lang="zh-TW" altLang="en-US" sz="4000" dirty="0" smtClean="0">
                <a:ea typeface="全真顏體" pitchFamily="49" charset="-120"/>
              </a:rPr>
              <a:t>修真詮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登堂入室求</a:t>
            </a:r>
            <a:r>
              <a:rPr lang="zh-TW" altLang="en-US" sz="4000" dirty="0" smtClean="0">
                <a:ea typeface="全真顏體" pitchFamily="49" charset="-120"/>
              </a:rPr>
              <a:t>扼要                  至善</a:t>
            </a:r>
            <a:r>
              <a:rPr lang="zh-TW" altLang="en-US" sz="4000" dirty="0">
                <a:ea typeface="全真顏體" pitchFamily="49" charset="-120"/>
              </a:rPr>
              <a:t>寶地光亮</a:t>
            </a:r>
            <a:r>
              <a:rPr lang="zh-TW" altLang="en-US" sz="4000" dirty="0" smtClean="0">
                <a:ea typeface="全真顏體" pitchFamily="49" charset="-120"/>
              </a:rPr>
              <a:t>鮮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大學之道明德</a:t>
            </a:r>
            <a:r>
              <a:rPr lang="zh-TW" altLang="en-US" sz="4000" dirty="0" smtClean="0">
                <a:ea typeface="全真顏體" pitchFamily="49" charset="-120"/>
              </a:rPr>
              <a:t>先                   點</a:t>
            </a:r>
            <a:r>
              <a:rPr lang="zh-TW" altLang="en-US" sz="4000" dirty="0">
                <a:ea typeface="全真顏體" pitchFamily="49" charset="-120"/>
              </a:rPr>
              <a:t>開玄關見</a:t>
            </a:r>
            <a:r>
              <a:rPr lang="zh-TW" altLang="en-US" sz="4000" dirty="0" smtClean="0">
                <a:ea typeface="全真顏體" pitchFamily="49" charset="-120"/>
              </a:rPr>
              <a:t>青天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斷疑生信抱</a:t>
            </a:r>
            <a:r>
              <a:rPr lang="zh-TW" altLang="en-US" sz="4000" dirty="0" smtClean="0">
                <a:ea typeface="全真顏體" pitchFamily="49" charset="-120"/>
              </a:rPr>
              <a:t>宗旨                 修</a:t>
            </a:r>
            <a:r>
              <a:rPr lang="zh-TW" altLang="en-US" sz="4000" dirty="0">
                <a:ea typeface="全真顏體" pitchFamily="49" charset="-120"/>
              </a:rPr>
              <a:t>性了命超塵</a:t>
            </a:r>
            <a:r>
              <a:rPr lang="zh-TW" altLang="en-US" sz="4000" dirty="0" smtClean="0">
                <a:ea typeface="全真顏體" pitchFamily="49" charset="-120"/>
              </a:rPr>
              <a:t>凡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001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白陽應運道普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8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觀音菩薩慈訓</a:t>
            </a:r>
            <a:endParaRPr lang="en-US" altLang="zh-TW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莫</a:t>
            </a:r>
            <a:r>
              <a:rPr lang="zh-TW" altLang="en-US" sz="4000" dirty="0">
                <a:ea typeface="全真顏體" pitchFamily="49" charset="-120"/>
              </a:rPr>
              <a:t>再迷糊一生</a:t>
            </a:r>
            <a:r>
              <a:rPr lang="zh-TW" altLang="en-US" sz="4000" dirty="0" smtClean="0">
                <a:ea typeface="全真顏體" pitchFamily="49" charset="-120"/>
              </a:rPr>
              <a:t>誤                   速</a:t>
            </a:r>
            <a:r>
              <a:rPr lang="zh-TW" altLang="en-US" sz="4000" dirty="0">
                <a:ea typeface="全真顏體" pitchFamily="49" charset="-120"/>
              </a:rPr>
              <a:t>修速練莫</a:t>
            </a:r>
            <a:r>
              <a:rPr lang="zh-TW" altLang="en-US" sz="4000" dirty="0" smtClean="0">
                <a:ea typeface="全真顏體" pitchFamily="49" charset="-120"/>
              </a:rPr>
              <a:t>敷衍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草木一生實</a:t>
            </a:r>
            <a:r>
              <a:rPr lang="zh-TW" altLang="en-US" sz="4000" dirty="0" smtClean="0">
                <a:ea typeface="全真顏體" pitchFamily="49" charset="-120"/>
              </a:rPr>
              <a:t>可嘆                  濯</a:t>
            </a:r>
            <a:r>
              <a:rPr lang="zh-TW" altLang="en-US" sz="4000" dirty="0">
                <a:ea typeface="全真顏體" pitchFamily="49" charset="-120"/>
              </a:rPr>
              <a:t>纓濯足速奔</a:t>
            </a:r>
            <a:r>
              <a:rPr lang="zh-TW" altLang="en-US" sz="4000" dirty="0" smtClean="0">
                <a:ea typeface="全真顏體" pitchFamily="49" charset="-120"/>
              </a:rPr>
              <a:t>前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 smtClean="0">
                <a:ea typeface="全真顏體" pitchFamily="49" charset="-120"/>
              </a:rPr>
              <a:t>人為血肉</a:t>
            </a:r>
            <a:r>
              <a:rPr lang="zh-TW" altLang="en-US" sz="4000" dirty="0">
                <a:ea typeface="全真顏體" pitchFamily="49" charset="-120"/>
              </a:rPr>
              <a:t>之</a:t>
            </a:r>
            <a:r>
              <a:rPr lang="zh-TW" altLang="en-US" sz="4000" dirty="0" smtClean="0">
                <a:ea typeface="全真顏體" pitchFamily="49" charset="-120"/>
              </a:rPr>
              <a:t>身軀                  於</a:t>
            </a:r>
            <a:r>
              <a:rPr lang="zh-TW" altLang="en-US" sz="4000" dirty="0">
                <a:ea typeface="全真顏體" pitchFamily="49" charset="-120"/>
              </a:rPr>
              <a:t>理難免欠明</a:t>
            </a:r>
            <a:r>
              <a:rPr lang="zh-TW" altLang="en-US" sz="4000" dirty="0" smtClean="0">
                <a:ea typeface="全真顏體" pitchFamily="49" charset="-120"/>
              </a:rPr>
              <a:t>全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若能回光時</a:t>
            </a:r>
            <a:r>
              <a:rPr lang="zh-TW" altLang="en-US" sz="4000" dirty="0" smtClean="0">
                <a:ea typeface="全真顏體" pitchFamily="49" charset="-120"/>
              </a:rPr>
              <a:t>反照                 何</a:t>
            </a:r>
            <a:r>
              <a:rPr lang="zh-TW" altLang="en-US" sz="4000" dirty="0">
                <a:ea typeface="全真顏體" pitchFamily="49" charset="-120"/>
              </a:rPr>
              <a:t>愁不能復明</a:t>
            </a:r>
            <a:r>
              <a:rPr lang="zh-TW" altLang="en-US" sz="4000" dirty="0" smtClean="0">
                <a:ea typeface="全真顏體" pitchFamily="49" charset="-120"/>
              </a:rPr>
              <a:t>顏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001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白陽應運道普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9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觀音菩薩慈訓</a:t>
            </a:r>
            <a:endParaRPr lang="en-US" altLang="zh-TW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真誠</a:t>
            </a:r>
            <a:r>
              <a:rPr lang="zh-TW" altLang="en-US" sz="4000" dirty="0">
                <a:ea typeface="全真顏體" pitchFamily="49" charset="-120"/>
              </a:rPr>
              <a:t>與否唯自</a:t>
            </a:r>
            <a:r>
              <a:rPr lang="zh-TW" altLang="en-US" sz="4000" dirty="0" smtClean="0">
                <a:ea typeface="全真顏體" pitchFamily="49" charset="-120"/>
              </a:rPr>
              <a:t>表                 至誠</a:t>
            </a:r>
            <a:r>
              <a:rPr lang="zh-TW" altLang="en-US" sz="4000" dirty="0">
                <a:ea typeface="全真顏體" pitchFamily="49" charset="-120"/>
              </a:rPr>
              <a:t>格天豈虛</a:t>
            </a:r>
            <a:r>
              <a:rPr lang="zh-TW" altLang="en-US" sz="4000" dirty="0" smtClean="0">
                <a:ea typeface="全真顏體" pitchFamily="49" charset="-120"/>
              </a:rPr>
              <a:t>言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把握天時辦</a:t>
            </a:r>
            <a:r>
              <a:rPr lang="zh-TW" altLang="en-US" sz="4000" dirty="0" smtClean="0">
                <a:ea typeface="全真顏體" pitchFamily="49" charset="-120"/>
              </a:rPr>
              <a:t>一番               行</a:t>
            </a:r>
            <a:r>
              <a:rPr lang="zh-TW" altLang="en-US" sz="4000" dirty="0">
                <a:ea typeface="全真顏體" pitchFamily="49" charset="-120"/>
              </a:rPr>
              <a:t>功立德莫</a:t>
            </a:r>
            <a:r>
              <a:rPr lang="zh-TW" altLang="en-US" sz="4000" dirty="0" smtClean="0">
                <a:ea typeface="全真顏體" pitchFamily="49" charset="-120"/>
              </a:rPr>
              <a:t>遲延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辭</a:t>
            </a:r>
            <a:r>
              <a:rPr lang="zh-TW" altLang="en-US" sz="4000" dirty="0" smtClean="0">
                <a:ea typeface="全真顏體" pitchFamily="49" charset="-120"/>
              </a:rPr>
              <a:t>叩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母駕返理</a:t>
            </a:r>
            <a:r>
              <a:rPr lang="zh-TW" altLang="en-US" sz="4000" dirty="0" smtClean="0">
                <a:ea typeface="全真顏體" pitchFamily="49" charset="-120"/>
              </a:rPr>
              <a:t>天                                來日</a:t>
            </a:r>
            <a:r>
              <a:rPr lang="zh-TW" altLang="en-US" sz="4000" dirty="0">
                <a:ea typeface="全真顏體" pitchFamily="49" charset="-120"/>
              </a:rPr>
              <a:t>有機再結緣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001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205</TotalTime>
  <Words>195</Words>
  <Application>Microsoft Office PowerPoint</Application>
  <PresentationFormat>如螢幕大小 (16:9)</PresentationFormat>
  <Paragraphs>36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科技</vt:lpstr>
      <vt:lpstr>白陽應運道普傳1</vt:lpstr>
      <vt:lpstr>白陽應運道普傳2</vt:lpstr>
      <vt:lpstr>白陽應運道普傳3</vt:lpstr>
      <vt:lpstr>白陽應運道普傳4</vt:lpstr>
      <vt:lpstr>白陽應運道普傳5</vt:lpstr>
      <vt:lpstr>白陽應運道普傳6</vt:lpstr>
      <vt:lpstr>白陽應運道普傳7</vt:lpstr>
      <vt:lpstr>白陽應運道普傳8</vt:lpstr>
      <vt:lpstr>白陽應運道普傳9</vt:lpstr>
      <vt:lpstr>白陽應運道普傳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52</cp:revision>
  <dcterms:created xsi:type="dcterms:W3CDTF">2014-02-15T05:50:45Z</dcterms:created>
  <dcterms:modified xsi:type="dcterms:W3CDTF">2015-10-11T02:55:04Z</dcterms:modified>
</cp:coreProperties>
</file>