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29" r:id="rId2"/>
    <p:sldId id="330" r:id="rId3"/>
    <p:sldId id="339" r:id="rId4"/>
    <p:sldId id="338" r:id="rId5"/>
    <p:sldId id="337" r:id="rId6"/>
    <p:sldId id="336" r:id="rId7"/>
    <p:sldId id="335" r:id="rId8"/>
    <p:sldId id="334" r:id="rId9"/>
    <p:sldId id="333" r:id="rId10"/>
    <p:sldId id="332" r:id="rId11"/>
    <p:sldId id="331" r:id="rId12"/>
    <p:sldId id="30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省思修辦不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怠慢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、做好天使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為師相信，徒兒們一定會依理積極修辨，扮演好天使的角色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，天使是慈悲、和諧、開朗、捨得、清靜、自在、勇敢、積極、熱忱、親切的，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有能力帶領自已和衆生，脱離苦海走向康莊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24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省思修辦不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怠慢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十、濟世救人是職責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渡人成全人，濟世救人，是我們的職責，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天天念著我要渡人，我要渡人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修養好，把握時機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，於開口，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就可以渡到人，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這就是心想事成啊，心裏都不想，事情怎麼能成呢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754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省思修辦不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怠慢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、慈悲和諧開朗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天使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是慈悲、和諧、開朗、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捨得、清靜、自在、勇敢、積極、熱忱、親切的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，這些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都是自性中本來就具足的，一點都不為難，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如果捨棄不用，那才是難為自已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，不離不棄對衆生來渡化，渡化有緣衆生上岸，離苦得樂，是修道的宗旨。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058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省思修辦不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怠慢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二、修辦道進步了嗎？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徒兒們大家好 會不會冷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一年又將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過去，歲月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過得太快了，為師請問大家進步了嗎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認為自己進步了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，有人則認為自己退步了，藉著這個機會，大家好好檢討，改過遷善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647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省思修辦不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怠慢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三、自我要提升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這段期間道埸的變動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，人心的浮動以及莫名的躁動，有沒有經過自我的提昇而轉動，讓衆人感動，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讓道在心中活動，讓曰子因為有道而生動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110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省思修辦不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怠慢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四、以身作則化衆生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為師看你們都是好人才，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非常善良，非優秀，對人有愛心對道有誠心，在心性之修養也很用心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學會反過來要求自己，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深知唯有以身作則，才能感化他人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099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省思修辦不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怠慢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五、要學習謙卑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謙卑才是最高貴的情操，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低心下氣才能與道合而為一，畢竟普敬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眾生，是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成佛不可或缺的條件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自我精進，不放過任何一個行功了愿的機會，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把事情做得盡善盡美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090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省思修辦不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怠慢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六、要節儉不要浪費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也體會到一絲一縷，一米一飯得來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並節省不必要的開銷，於公於私，都能讓金錢與物品，發揮最大功效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衣服、飲食、慾望的奴隸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，也不蹧蹋自己的福報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044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省思修辦不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怠慢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七、大家一起修辦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一起修辦是無限美好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，又有福氣的事，只要做到一點，就有一點進步，下定決心，讓自己不斷的進步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心靈都要清清靜靜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，並保持在安定之中，久而久之，妙智慧開啓，遇事就有正確的判斷和選擇，也能的正確的處理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517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省思修辦不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怠慢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八、把握良辰佳期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把握良辰佳期，珍惜每一個因緣，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不管在家裏，在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或在社會上，只要心存善念，就有善緣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心平氣和，與眾人和睦相處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，如我意的謝上天慈悲。不如我意的也感謝上天慈悲，感謝甚麼，感謝煉我火候啊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833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省思修辦不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怠慢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九、利益眾生成就自己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没有人可以阻止你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，利益眾生成就自己，好好加油，好好為自已成仙作佛加油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做錯的快點改過，快點修正，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不夠盡心的自我勉勵再邁前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步，互相之間再拉一把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050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2359</TotalTime>
  <Words>834</Words>
  <Application>Microsoft Office PowerPoint</Application>
  <PresentationFormat>如螢幕大小 (16:9)</PresentationFormat>
  <Paragraphs>58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省思修辦不怠慢 悟見講</vt:lpstr>
      <vt:lpstr>省思修辦不怠慢 悟見講</vt:lpstr>
      <vt:lpstr>省思修辦不怠慢 悟見講</vt:lpstr>
      <vt:lpstr>省思修辦不怠慢 悟見講</vt:lpstr>
      <vt:lpstr>省思修辦不怠慢 悟見講</vt:lpstr>
      <vt:lpstr>省思修辦不怠慢 悟見講</vt:lpstr>
      <vt:lpstr>省思修辦不怠慢 悟見講</vt:lpstr>
      <vt:lpstr>省思修辦不怠慢 悟見講</vt:lpstr>
      <vt:lpstr>省思修辦不怠慢 悟見講</vt:lpstr>
      <vt:lpstr>省思修辦不怠慢 悟見講</vt:lpstr>
      <vt:lpstr>省思修辦不怠慢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466</cp:revision>
  <dcterms:created xsi:type="dcterms:W3CDTF">2014-02-15T05:50:45Z</dcterms:created>
  <dcterms:modified xsi:type="dcterms:W3CDTF">2018-12-22T03:20:42Z</dcterms:modified>
  <cp:contentStatus/>
</cp:coreProperties>
</file>