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42" r:id="rId2"/>
    <p:sldId id="336" r:id="rId3"/>
    <p:sldId id="337" r:id="rId4"/>
    <p:sldId id="339" r:id="rId5"/>
    <p:sldId id="338" r:id="rId6"/>
    <p:sldId id="340" r:id="rId7"/>
    <p:sldId id="341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81" autoAdjust="0"/>
    <p:restoredTop sz="92649" autoAdjust="0"/>
  </p:normalViewPr>
  <p:slideViewPr>
    <p:cSldViewPr>
      <p:cViewPr>
        <p:scale>
          <a:sx n="90" d="100"/>
          <a:sy n="90" d="100"/>
        </p:scale>
        <p:origin x="768" y="2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2021/4/7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2021/4/7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用智慧來看預言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一、藍采和大仙預言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看看這人世間，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現今咱們，又要面臨一個考驗，什麼考驗？瘟疫遍行。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這瘟疫將要傳遍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，但還有多少人沒有吃素，吃素之人，慈悲心的流露，才是最重要的事。</a:t>
            </a:r>
          </a:p>
          <a:p>
            <a:endParaRPr lang="zh-TW" altLang="en-US" sz="35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1326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用智慧來看預言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二、瘟疫流行太可怕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看到如此悲慘的災難，怕不怕？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當初南亞大海嘯、九二一地震、四川地震，誰也沒辦法體會生死無常，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今日真正讓你們看到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，這怵目驚心的慘狀，才能體會生死無常，人生短暫。</a:t>
            </a:r>
          </a:p>
          <a:p>
            <a:endParaRPr lang="zh-TW" altLang="en-US" sz="35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44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用智慧來看預言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三、劫難啟示修道行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所有的劫難歷歷在目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，乃是要啟示賢士們，速速看破，修道行善，時時抱道奉行，咱們不畏苦、不畏難，勇往直前。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所以自我多反省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，立了重聖輕凡。為何走這條路，還停停走走、懈怠不前？</a:t>
            </a:r>
          </a:p>
          <a:p>
            <a:endParaRPr lang="zh-TW" altLang="en-US" sz="35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392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用智慧來看預言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四、水火劫煞已降臨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水火劫煞已到眼前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，眾生塗炭，末後天時、時局，一場場大小不斷災難降於凡間，徒兒們可有一點警覺性？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現在災難不是在你們身上，下次就不見得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，是否能真正擔起救劫的工作？ 現在是亂世，災劫多、時局差，徒兒們使命，是否有擔起？還是沉睡？</a:t>
            </a:r>
          </a:p>
          <a:p>
            <a:endParaRPr lang="zh-TW" altLang="en-US" sz="35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7417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用智慧來看預言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五、救人心災劫可消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你們凡人忙，都忙自己的事；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諸天仙佛忙著各處救災，非凡胎肉眼看得到。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理天裡的母娘，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每天都在流血淚，有多少皇兒迷昧無知？天災地變，皆是人為的造作，唯有從人心救起，世界才有另一番生機。</a:t>
            </a:r>
          </a:p>
          <a:p>
            <a:endParaRPr lang="zh-TW" altLang="en-US" sz="35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7159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用智慧來看預言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六、輪迴是真正災劫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現在災難那麼多，諸天仙佛都在救災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，救什麼樣的災難？救靈性的災難；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若是靈性，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沒有辦法從六道輪迴了脫，永遠都在輪轉。</a:t>
            </a:r>
          </a:p>
          <a:p>
            <a:endParaRPr lang="zh-TW" altLang="en-US" sz="35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1976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用智慧來看預言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七、脫離生死要求道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徒兒們，要脫離生死輪迴，一定要求道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、修道，自古以來的聖佛，都是有得道、修道才能成為聖佛，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因此哪有現代人，不用求道、修道就能成為聖佛的？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5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539470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2878</TotalTime>
  <Words>511</Words>
  <Application>Microsoft Office PowerPoint</Application>
  <PresentationFormat>如螢幕大小 (16:9)</PresentationFormat>
  <Paragraphs>35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Franklin Gothic Book</vt:lpstr>
      <vt:lpstr>Wingdings 2</vt:lpstr>
      <vt:lpstr>科技</vt:lpstr>
      <vt:lpstr>用智慧來看預言 悟見講</vt:lpstr>
      <vt:lpstr>用智慧來看預言 悟見講</vt:lpstr>
      <vt:lpstr>用智慧來看預言 悟見講</vt:lpstr>
      <vt:lpstr>用智慧來看預言 悟見講</vt:lpstr>
      <vt:lpstr>用智慧來看預言 悟見講</vt:lpstr>
      <vt:lpstr>用智慧來看預言 悟見講</vt:lpstr>
      <vt:lpstr>用智慧來看預言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660</cp:revision>
  <dcterms:created xsi:type="dcterms:W3CDTF">2014-02-15T05:50:45Z</dcterms:created>
  <dcterms:modified xsi:type="dcterms:W3CDTF">2021-04-07T04:27:40Z</dcterms:modified>
  <cp:contentStatus/>
</cp:coreProperties>
</file>