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、人心變天時就變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你們看看時勢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、局勢也變了，人心也變了。為什麼時勢變啦？是因為人心變動，時勢才變的。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所以時勢變、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人心變是一體的，你們要從中超脫，也就能得到解脫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十、握住當下不後悔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是故他早已在每個當下自我修持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，而且發揮大悲心渡化眾生，勤行三施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天時對他而言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，每一時刻都很緊急，因為每個當下他都在修；每一時刻也都不急，因為他早已把握每個當下。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17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二、此時修道太晚了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現在修道已經太晚了，以前的聖賢仙佛，我們都看不到，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現在時勢變了，你想要看到傳統的修道人，也不在了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283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三、修德才能躲刼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你們要體會天時已緊急，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不是為師哄騙你們，一個時勢在推動一股氣：如果一個地方，人民有怨氣，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大家都貪心不足，這股邪的氣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，一旦沸騰，降災降劫，連好人也照樣收殺，所以你們要真正修德，才是根本，才能躲過劫難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8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四、此時已是黃昏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「豔陽將落幕喲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，黑暗窮追不捨」，這兩句看來很簡單，但這裡面含天機啊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不要小看這兩句話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，現在已不是豔陽高照的時刻，而是收殺的黃昏時候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41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五、此時善惡要分班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你們之中，也是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良莠不分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，有的好，有的沒那麼好，現在能夠入道中，能夠鑽研，就要能行，行了之後就能見高低。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然而你想要行，就會受到考驗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，有考驗嘛，就容易退志，所以現在正是要「分判」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36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六、走正道躲刼難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為師看到人心在作崇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，現在的人世動盪不安，這是為何呢？因為人心不足的關係啊！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人心不足所以遭致群魔而降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！你願意自己心念正的話，就要多參尋聖賢仙佛之經典，好好去學習聖賢仙佛之腳步，讓自己的路不要走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不走偏方能夠躲劫避難啊！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41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七、為何罡風刼會來？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現在天災人禍很多，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因為每個人的氣都太強了，太強之氣沖上天，上天只有降下災難，所以人的氣不能太剛，太剛就會降下是風劫。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科技有好必有壞，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陰陽兩面嘛，科技它暗藏殺機，所以需要用聖人之道來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挽救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57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八、趕快行功立德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現在雖然沒有滿天昏紅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，可是時局已經夕陽西下了，也許你們很安逸，現在坐在這裡，能夠聽道理，可是你們想想看這時局如何了？不早了！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所以你們一天行功，則一天有功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，一天虛渡，則一天虛空，是不是？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76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九、真修實辦要緊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對明理實修者，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沒有天時緊急的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問題，因為他早已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覺悟，唯有道才能化劫，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明理，才能進入真實修持，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唯有真功實善，才能超脫人生無常，唯有精進修辦，才能復回本來佛性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29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550</TotalTime>
  <Words>761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濟公老師談天時 悟見講</vt:lpstr>
      <vt:lpstr>濟公老師談天時 悟見講</vt:lpstr>
      <vt:lpstr>濟公老師談天時 悟見講</vt:lpstr>
      <vt:lpstr>濟公老師談天時 悟見講</vt:lpstr>
      <vt:lpstr>濟公老師談天時 悟見講</vt:lpstr>
      <vt:lpstr>濟公老師談天時 悟見講</vt:lpstr>
      <vt:lpstr>濟公老師談天時 悟見講</vt:lpstr>
      <vt:lpstr>濟公老師談天時 悟見講</vt:lpstr>
      <vt:lpstr>濟公老師談天時 悟見講</vt:lpstr>
      <vt:lpstr>濟公老師談天時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280</cp:revision>
  <dcterms:created xsi:type="dcterms:W3CDTF">2014-02-15T05:50:45Z</dcterms:created>
  <dcterms:modified xsi:type="dcterms:W3CDTF">2018-03-27T05:45:39Z</dcterms:modified>
  <cp:contentStatus/>
</cp:coreProperties>
</file>