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7" r:id="rId4"/>
    <p:sldId id="306" r:id="rId5"/>
    <p:sldId id="305" r:id="rId6"/>
    <p:sldId id="304" r:id="rId7"/>
    <p:sldId id="308" r:id="rId8"/>
    <p:sldId id="303" r:id="rId9"/>
    <p:sldId id="302" r:id="rId10"/>
    <p:sldId id="301" r:id="rId11"/>
    <p:sldId id="300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、修字三把刀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什麼是「修」？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修字三把刀，你要刻畫在那裡？你要雕琢何處？ 還是將這三把刀擺著好看呢？ 擺著不用還稱之為修嗎？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簡單單的幾筆畫， 你用盡一輩子的心力，也未必修的乾淨，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九、不可再鬆懈怠慢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你要用多少的功德水來洗呢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 你有多少的功德水？ 你知道你的功德水夠不夠？ 每每思於此，何敢再鬆懈怠慢呢？ </a:t>
            </a:r>
          </a:p>
        </p:txBody>
      </p:sp>
    </p:spTree>
    <p:extLst>
      <p:ext uri="{BB962C8B-B14F-4D97-AF65-F5344CB8AC3E}">
        <p14:creationId xmlns:p14="http://schemas.microsoft.com/office/powerpoint/2010/main" val="4225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十、遇考不退過考關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爾等是處在天鼎地爐中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，你何曾離開過天地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？時時刻刻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都在考驗中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是順是逆各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所要修的考題不同，所以無須觀望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，好好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完成自己要修的學分。</a:t>
            </a:r>
          </a:p>
        </p:txBody>
      </p:sp>
    </p:spTree>
    <p:extLst>
      <p:ext uri="{BB962C8B-B14F-4D97-AF65-F5344CB8AC3E}">
        <p14:creationId xmlns:p14="http://schemas.microsoft.com/office/powerpoint/2010/main" val="2690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二、古今修法不同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簡單幾筆，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但為何昔時的修道者，要拋家捨業， 入深山苦修苦練呢？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現今不用入深山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，是因為染濁輕嗎？道降在火宅，修法是半聖半凡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是上天慈悲，要普救良善的佛子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6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三、功過將來自擔承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古至今，從未改變， 六萬年來的染濁，更是須要用力用心， 亦常言：一日修來一日功，一日不修一日空。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個人修來個人功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，功過將來自擔承。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時時刻刻提醒自己， 三關九口由己過，何盼子孫建功果。 </a:t>
            </a:r>
          </a:p>
        </p:txBody>
      </p:sp>
    </p:spTree>
    <p:extLst>
      <p:ext uri="{BB962C8B-B14F-4D97-AF65-F5344CB8AC3E}">
        <p14:creationId xmlns:p14="http://schemas.microsoft.com/office/powerpoint/2010/main" val="17061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四、此身不修待何時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此身不修更待何時？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所以問問自己，修得如何呢？ 對天地、對父母、對長上、對後進又是如何呢？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現今的社會自由開放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，放言高論，毫無顧忌，理直氣壯，誰也不輸誰，上就下、下凌上， 倫理道德全然喪失，越是敢說，越能博得眾人的喝采， 這是現在的世風。 </a:t>
            </a:r>
          </a:p>
        </p:txBody>
      </p:sp>
    </p:spTree>
    <p:extLst>
      <p:ext uri="{BB962C8B-B14F-4D97-AF65-F5344CB8AC3E}">
        <p14:creationId xmlns:p14="http://schemas.microsoft.com/office/powerpoint/2010/main" val="4194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五、自我反省不是處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再拉回到爾自己的身上，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有時是否也會欺上瞞下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平輩中撥三弄四，閒來無事說長論短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上表面敷衍，私下念怨不休，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想想否曾與上意見不合時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，忘了上方的提拔之恩； 與引保磨擦時，忘了引渡之恩呢？ 否曾固執己見而我行我素，多過、寡過、無過， 賢士你是屬於那一種？ </a:t>
            </a:r>
          </a:p>
        </p:txBody>
      </p:sp>
    </p:spTree>
    <p:extLst>
      <p:ext uri="{BB962C8B-B14F-4D97-AF65-F5344CB8AC3E}">
        <p14:creationId xmlns:p14="http://schemas.microsoft.com/office/powerpoint/2010/main" val="8161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六、無論年紀都要修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一個修字未做到，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身口意三業，不知造下多少罪過錯， 修不分年齡， 無論是老年、中年、青年、幼年都要修，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修不會因為你的年齡而成長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，你不用功就無所得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你的道齡是久或新，不論是老樹或幼樹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37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六、無論年紀都要修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老樹已不好雕琢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你再不雕琢你會變成什麼？ 變成受風吹雨打侵蝕，小蟲蛀壞的朽木，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那你如何帶領後學？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何來的樹蔭，可庇蔭後進呢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言某某前輩，怎麼如此不受教。 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4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七、忍耐涵養自我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先問問自己修得如何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 心神總是外放，你如何反省懺悔呢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？現今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的人，多講求表現自我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賢士們，否發現其中的忍耐度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忍耐，你談何低心下氣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談何修養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一分忍耐度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，不是自己不懂得表現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進一步涵養自我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42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此身不修待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八、時時戒慎恐懼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故賢士要謹慎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戒慎恐懼，自己的言行心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，無意間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造下的身口意三業，就不知有多少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背負著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六萬年的因果冤債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5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527</TotalTime>
  <Words>922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  <vt:lpstr>此身不修待何時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248</cp:revision>
  <dcterms:created xsi:type="dcterms:W3CDTF">2014-02-15T05:50:45Z</dcterms:created>
  <dcterms:modified xsi:type="dcterms:W3CDTF">2018-01-05T07:28:29Z</dcterms:modified>
  <cp:contentStatus/>
</cp:coreProperties>
</file>