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1" r:id="rId4"/>
    <p:sldId id="300" r:id="rId5"/>
    <p:sldId id="299" r:id="rId6"/>
    <p:sldId id="298" r:id="rId7"/>
    <p:sldId id="302" r:id="rId8"/>
    <p:sldId id="304" r:id="rId9"/>
    <p:sldId id="305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05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此時趕快修天道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、老母談天時㈠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今時下如果是無此劫降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舉世上再無有一個賢儔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降三災佈八難刀兵水火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九九劫八十一普遍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全球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來了五大魔東土大鬧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設萬法定連環惡孽來收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天數至地數滿氣數已到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亦是那人造孽夙結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冤仇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此時趕快修天道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二、老母談天時㈡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六萬年大清算應於斯時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　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黑七七四十九無有日月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開地府放鬼魂齊把命鉤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黑漆漆陰森森寒光滿世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齊討債命還命債將錢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酬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22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三、老母談天時㈢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罡風降掃乾坤並掃宇宙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掃氣象刷三界另換樞紐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任兒是金剛體銅鐵打就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難脫我真劫火性命難留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十分中死七分三分受苦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只死得血成河骨堆山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坵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69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此時趕快修天道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四、佛陀談天時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在眼前有大災難，迫降而來，許多眾生，都要受此災難而被清算，為惡作孽的人，都要應罪而被淘汰掉。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災難也在七七四十九天之間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，天與地都變為黑暗，血如河流，骨積如山，舉目所看都無房屋，是自從有地球以來，最大的災難也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43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此時趕快修天道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五、耶穌談天時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天時緊急，世界末日快到了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，時候不早了，這個宇宙，世界大浩劫快來了，也就是說不趕快修，不趕快懺悔，回不了天國，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天將壞地將滅，世界將戰亂，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以後黑天暗日，收殺眾人，不是危言聳聽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337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此時趕快修天道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六、濟公老師看天時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不是為師哄騙你們，一個時勢在推動一股氣：如果一個地方，人民有怨氣，大家都貪心不足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股邪的氣，一旦沸騰，降災降劫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，連好人也照樣收殺，所以你們要真正修德，才是根本，才能躲過劫難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18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此時趕快修天道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此時大開普渡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末法時期天道降世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，菩薩及諸天神聖都降世，來幫辦彌勒祖師，佈道福音的工作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老母慈悲，把三寶真理的心法，降到火宅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，救回眾生的靈性，人人可回天與老母同在，這是最寶貴的良辰佳音。</a:t>
            </a:r>
          </a:p>
        </p:txBody>
      </p:sp>
    </p:spTree>
    <p:extLst>
      <p:ext uri="{BB962C8B-B14F-4D97-AF65-F5344CB8AC3E}">
        <p14:creationId xmlns:p14="http://schemas.microsoft.com/office/powerpoint/2010/main" val="34196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此時趕快修天道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八、莫謂老來方學道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呂仙祖說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謂老來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方學道             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墳都是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少年人             今生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不向此身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                 更待何時渡此身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9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87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543</TotalTime>
  <Words>459</Words>
  <Application>Microsoft Office PowerPoint</Application>
  <PresentationFormat>如螢幕大小 (16:9)</PresentationFormat>
  <Paragraphs>43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此時趕快修天道 悟見講</vt:lpstr>
      <vt:lpstr>此時趕快修天道 悟見講</vt:lpstr>
      <vt:lpstr>此時趕快修天道 悟見講</vt:lpstr>
      <vt:lpstr>此時趕快修天道 悟見講</vt:lpstr>
      <vt:lpstr>此時趕快修天道 悟見講</vt:lpstr>
      <vt:lpstr>此時趕快修天道 悟見講</vt:lpstr>
      <vt:lpstr>此時趕快修天道 悟見講</vt:lpstr>
      <vt:lpstr>此時趕快修天道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262</cp:revision>
  <dcterms:created xsi:type="dcterms:W3CDTF">2014-02-15T05:50:45Z</dcterms:created>
  <dcterms:modified xsi:type="dcterms:W3CDTF">2018-09-22T07:17:17Z</dcterms:modified>
  <cp:contentStatus/>
</cp:coreProperties>
</file>