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99" r:id="rId2"/>
    <p:sldId id="304" r:id="rId3"/>
    <p:sldId id="303" r:id="rId4"/>
    <p:sldId id="297" r:id="rId5"/>
    <p:sldId id="29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715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686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0976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5159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3058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此時修辦大功德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一、此時修辦大功德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三期末劫年，道劫並降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，若能把握此行功立德的機會，則較過去青陽、紅陽時期的修行立功，要勝過幾倍，所以說這是立愿了愿的良辰佳期。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於此時上天慈憫世人，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世人肯行外功一分，上天便給他感應三分；世人肯盡心涵養內德三分，上天即給他感應十分。你能在大劫大難中，修行立功一分，上天特開鴻恩，加你靈光。這樣便宜的⋯⋯無價寶，難得難逢啊！亙古以來，未聞有此了業、了愿的好機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451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此時修辦大功德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二、錯過佳期千古恨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徒啊！當勇猛加緊腳步進修，怎可再等待呢？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如若虛度光陰，錯過了此良辰佳期，就千古空留遺恨了。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就修道辦道的歷程而言，唯當辦道，才可言曰修道。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由此看來，修道一事，絕非求個人之清淨境地，而是要能入塵俗而不染；猶若蓮藕生於污泥中，終不改其質地之潔白。當經由辦道了愿，恢復本來面目、來消除自己累世的業障。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9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此時修辦大功德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三、時存感恩修辦道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如果一個人內心很富有很健康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丶一定能夠幫助人 ：時時存著感恩的心丶每天都會過得很快樂 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爲師希望徒兒時時存三心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：感恩心、包容心、法喜心。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時時知三好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：修道好、福報好、辦道好。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254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此時修辦大功德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四、效法仙佛菩薩心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徒啊！你們要效法仙佛菩薩的心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，為世界注入一股清流，將你們的聖情貫穿天地，把你們的愛燃燒整片大地，照亮世界每一個黑暗處。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你們每一個人都有慈悲心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，只不過你們的愛，大都只愛自家人，那是不夠廣大，不夠圓滿的。你只愛你自己所認識的人，難道自己的親人，才是親人，其他的人都不是？佛看每一個人都像自己的親人一樣。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45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此時修辦大功德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保有一顆慈悲心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徒兒如果想保有一顆慈悲心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，就要有佛的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人溺己溺，人饑己饑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的心。徒啊！我們要來共同實踐一個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處處是佛堂，步步是道場，個個是佛子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的理想人間。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這樣的蓮花世界，有賴徒兒們來做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，咱們能做多少就是多少，我們要竭盡本份，盡己所長，你自己有了這種精神之後，才能再傳播給其他的人，為師希望你們都能負起這個責任。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880776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3037</TotalTime>
  <Words>615</Words>
  <Application>Microsoft Office PowerPoint</Application>
  <PresentationFormat>如螢幕大小 (16:9)</PresentationFormat>
  <Paragraphs>31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此時修辦大功德 悟見講</vt:lpstr>
      <vt:lpstr>此時修辦大功德 悟見講</vt:lpstr>
      <vt:lpstr>此時修辦大功德 悟見講</vt:lpstr>
      <vt:lpstr>此時修辦大功德 悟見講</vt:lpstr>
      <vt:lpstr>此時修辦大功德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672</cp:revision>
  <dcterms:created xsi:type="dcterms:W3CDTF">2014-02-15T05:50:45Z</dcterms:created>
  <dcterms:modified xsi:type="dcterms:W3CDTF">2021-01-02T04:06:13Z</dcterms:modified>
  <cp:contentStatus/>
</cp:coreProperties>
</file>