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300" r:id="rId2"/>
    <p:sldId id="301" r:id="rId3"/>
    <p:sldId id="302" r:id="rId4"/>
    <p:sldId id="303" r:id="rId5"/>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9" autoAdjust="0"/>
    <p:restoredTop sz="92649" autoAdjust="0"/>
  </p:normalViewPr>
  <p:slideViewPr>
    <p:cSldViewPr>
      <p:cViewPr varScale="1">
        <p:scale>
          <a:sx n="86" d="100"/>
          <a:sy n="86" d="100"/>
        </p:scale>
        <p:origin x="896"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2021/2/14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1</a:t>
            </a:fld>
            <a:endParaRPr lang="zh-TW" altLang="en-US"/>
          </a:p>
        </p:txBody>
      </p:sp>
    </p:spTree>
    <p:extLst>
      <p:ext uri="{BB962C8B-B14F-4D97-AF65-F5344CB8AC3E}">
        <p14:creationId xmlns:p14="http://schemas.microsoft.com/office/powerpoint/2010/main" val="2501322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2</a:t>
            </a:fld>
            <a:endParaRPr lang="zh-TW" altLang="en-US"/>
          </a:p>
        </p:txBody>
      </p:sp>
    </p:spTree>
    <p:extLst>
      <p:ext uri="{BB962C8B-B14F-4D97-AF65-F5344CB8AC3E}">
        <p14:creationId xmlns:p14="http://schemas.microsoft.com/office/powerpoint/2010/main" val="317463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3</a:t>
            </a:fld>
            <a:endParaRPr lang="zh-TW" altLang="en-US"/>
          </a:p>
        </p:txBody>
      </p:sp>
    </p:spTree>
    <p:extLst>
      <p:ext uri="{BB962C8B-B14F-4D97-AF65-F5344CB8AC3E}">
        <p14:creationId xmlns:p14="http://schemas.microsoft.com/office/powerpoint/2010/main" val="2160827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4</a:t>
            </a:fld>
            <a:endParaRPr lang="zh-TW" altLang="en-US"/>
          </a:p>
        </p:txBody>
      </p:sp>
    </p:spTree>
    <p:extLst>
      <p:ext uri="{BB962C8B-B14F-4D97-AF65-F5344CB8AC3E}">
        <p14:creationId xmlns:p14="http://schemas.microsoft.com/office/powerpoint/2010/main" val="1234472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2021/2/14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2021/2/14</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末法時期先天道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一、先天大道不輕傳</a:t>
            </a:r>
          </a:p>
          <a:p>
            <a:pPr algn="l"/>
            <a:r>
              <a:rPr lang="zh-TW" altLang="en-US" sz="3600" b="0" i="0" dirty="0">
                <a:effectLst/>
                <a:latin typeface="標楷體" panose="03000509000000000000" pitchFamily="65" charset="-120"/>
                <a:ea typeface="標楷體" panose="03000509000000000000" pitchFamily="65" charset="-120"/>
              </a:rPr>
              <a:t>三天院長説</a:t>
            </a:r>
          </a:p>
          <a:p>
            <a:pPr algn="l"/>
            <a:r>
              <a:rPr lang="zh-TW" altLang="en-US" sz="3600" b="0" i="0" dirty="0">
                <a:effectLst/>
                <a:latin typeface="標楷體" panose="03000509000000000000" pitchFamily="65" charset="-120"/>
                <a:ea typeface="標楷體" panose="03000509000000000000" pitchFamily="65" charset="-120"/>
              </a:rPr>
              <a:t>先天大道亘古不輕傳今逢三期普渡大收圓明師一點脫出輪廻苦行功立德定證九品蓮</a:t>
            </a:r>
          </a:p>
          <a:p>
            <a:pPr algn="l"/>
            <a:r>
              <a:rPr lang="zh-TW" altLang="en-US" sz="3600" b="0" i="0" dirty="0">
                <a:solidFill>
                  <a:srgbClr val="FFC000"/>
                </a:solidFill>
                <a:effectLst/>
                <a:latin typeface="標楷體" panose="03000509000000000000" pitchFamily="65" charset="-120"/>
                <a:ea typeface="標楷體" panose="03000509000000000000" pitchFamily="65" charset="-120"/>
              </a:rPr>
              <a:t>超生了死處處有證驗</a:t>
            </a:r>
            <a:r>
              <a:rPr lang="en-US" altLang="zh-TW" sz="3600" dirty="0">
                <a:solidFill>
                  <a:srgbClr val="FFC000"/>
                </a:solidFill>
                <a:latin typeface="標楷體" panose="03000509000000000000" pitchFamily="65" charset="-120"/>
                <a:ea typeface="標楷體" panose="03000509000000000000" pitchFamily="65" charset="-120"/>
              </a:rPr>
              <a:t>                </a:t>
            </a:r>
            <a:r>
              <a:rPr lang="zh-TW" altLang="en-US" sz="3600" b="0" i="0" dirty="0">
                <a:solidFill>
                  <a:srgbClr val="FFC000"/>
                </a:solidFill>
                <a:effectLst/>
                <a:latin typeface="標楷體" panose="03000509000000000000" pitchFamily="65" charset="-120"/>
                <a:ea typeface="標楷體" panose="03000509000000000000" pitchFamily="65" charset="-120"/>
              </a:rPr>
              <a:t>非是旁門熱鬧混眼前得受一指超氣入理域得者不修至時太可憐</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986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末法時期先天道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二、明師真道非口頭</a:t>
            </a:r>
          </a:p>
          <a:p>
            <a:pPr algn="l"/>
            <a:r>
              <a:rPr lang="zh-TW" altLang="en-US" sz="3600" b="0" i="0" dirty="0">
                <a:effectLst/>
                <a:latin typeface="標楷體" panose="03000509000000000000" pitchFamily="65" charset="-120"/>
                <a:ea typeface="標楷體" panose="03000509000000000000" pitchFamily="65" charset="-120"/>
              </a:rPr>
              <a:t>三天院長説</a:t>
            </a:r>
          </a:p>
          <a:p>
            <a:pPr algn="l"/>
            <a:r>
              <a:rPr lang="zh-TW" altLang="en-US" sz="3600" b="0" i="0" dirty="0">
                <a:effectLst/>
                <a:latin typeface="標楷體" panose="03000509000000000000" pitchFamily="65" charset="-120"/>
                <a:ea typeface="標楷體" panose="03000509000000000000" pitchFamily="65" charset="-120"/>
              </a:rPr>
              <a:t>明師真道非是口頭語超玄拔祖非是空口言有緣佛子得道發心願設立法船廣救有緣男</a:t>
            </a:r>
          </a:p>
          <a:p>
            <a:pPr algn="l"/>
            <a:r>
              <a:rPr lang="zh-TW" altLang="en-US" sz="3600" b="0" i="0" dirty="0">
                <a:solidFill>
                  <a:srgbClr val="FFC000"/>
                </a:solidFill>
                <a:effectLst/>
                <a:latin typeface="標楷體" panose="03000509000000000000" pitchFamily="65" charset="-120"/>
                <a:ea typeface="標楷體" panose="03000509000000000000" pitchFamily="65" charset="-120"/>
              </a:rPr>
              <a:t>佛緣淺者得道生疑念著形著相兩眼往外觀不究性理廻光來反照貪圖外表真理不悟參</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5770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末法時期先天道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algn="l"/>
            <a:endParaRPr lang="zh-TW" altLang="en-US" sz="2000" b="0" i="0" dirty="0">
              <a:effectLst/>
              <a:latin typeface="標楷體" panose="03000509000000000000" pitchFamily="65" charset="-120"/>
              <a:ea typeface="標楷體" panose="03000509000000000000" pitchFamily="65" charset="-120"/>
            </a:endParaRPr>
          </a:p>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三、現今末運大道降</a:t>
            </a:r>
          </a:p>
          <a:p>
            <a:pPr algn="l"/>
            <a:r>
              <a:rPr lang="zh-TW" altLang="en-US" sz="3600" b="0" i="0" dirty="0">
                <a:effectLst/>
                <a:latin typeface="標楷體" panose="03000509000000000000" pitchFamily="65" charset="-120"/>
                <a:ea typeface="標楷體" panose="03000509000000000000" pitchFamily="65" charset="-120"/>
              </a:rPr>
              <a:t>三天院長説</a:t>
            </a:r>
          </a:p>
          <a:p>
            <a:pPr algn="l"/>
            <a:r>
              <a:rPr lang="zh-TW" altLang="en-US" sz="3600" b="0" i="0" dirty="0">
                <a:effectLst/>
                <a:latin typeface="標楷體" panose="03000509000000000000" pitchFamily="65" charset="-120"/>
                <a:ea typeface="標楷體" panose="03000509000000000000" pitchFamily="65" charset="-120"/>
              </a:rPr>
              <a:t>自古修道跋山又涉</a:t>
            </a:r>
            <a:r>
              <a:rPr lang="zh-TW" altLang="en-US" sz="3600" dirty="0">
                <a:latin typeface="標楷體" panose="03000509000000000000" pitchFamily="65" charset="-120"/>
                <a:ea typeface="標楷體" panose="03000509000000000000" pitchFamily="65" charset="-120"/>
              </a:rPr>
              <a:t>水</a:t>
            </a:r>
            <a:r>
              <a:rPr lang="zh-TW" altLang="en-US" sz="3600" b="0" i="0" dirty="0">
                <a:effectLst/>
                <a:latin typeface="標楷體" panose="03000509000000000000" pitchFamily="65" charset="-120"/>
                <a:ea typeface="標楷體" panose="03000509000000000000" pitchFamily="65" charset="-120"/>
              </a:rPr>
              <a:t>功圓果滿仙佛暗點傳受盡辛苦修成氣天客天地壞時仍墮苦海淵</a:t>
            </a:r>
          </a:p>
          <a:p>
            <a:pPr algn="l"/>
            <a:r>
              <a:rPr lang="zh-TW" altLang="en-US" sz="3600" b="0" i="0" dirty="0">
                <a:solidFill>
                  <a:srgbClr val="FFC000"/>
                </a:solidFill>
                <a:effectLst/>
                <a:latin typeface="標楷體" panose="03000509000000000000" pitchFamily="65" charset="-120"/>
                <a:ea typeface="標楷體" panose="03000509000000000000" pitchFamily="65" charset="-120"/>
              </a:rPr>
              <a:t>現今末運上天開慈憫活佛降世各處找原男在家出家妻朋子為伴齊家修道理天永團圓</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1744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末法時期先天道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r>
              <a:rPr lang="zh-TW" altLang="en-US" sz="3600" b="0" i="0" dirty="0">
                <a:effectLst/>
                <a:latin typeface="標楷體" panose="03000509000000000000" pitchFamily="65" charset="-120"/>
                <a:ea typeface="標楷體" panose="03000509000000000000" pitchFamily="65" charset="-120"/>
              </a:rPr>
              <a:t>四、有緣得道速前辦</a:t>
            </a:r>
          </a:p>
          <a:p>
            <a:pPr algn="l"/>
            <a:r>
              <a:rPr lang="zh-TW" altLang="en-US" sz="3600" b="0" i="0" dirty="0">
                <a:effectLst/>
                <a:latin typeface="標楷體" panose="03000509000000000000" pitchFamily="65" charset="-120"/>
                <a:ea typeface="標楷體" panose="03000509000000000000" pitchFamily="65" charset="-120"/>
              </a:rPr>
              <a:t>三天院長説</a:t>
            </a:r>
          </a:p>
          <a:p>
            <a:pPr algn="l"/>
            <a:r>
              <a:rPr lang="zh-TW" altLang="en-US" sz="3600" b="0" i="0" dirty="0">
                <a:effectLst/>
                <a:latin typeface="標楷體" panose="03000509000000000000" pitchFamily="65" charset="-120"/>
                <a:ea typeface="標楷體" panose="03000509000000000000" pitchFamily="65" charset="-120"/>
              </a:rPr>
              <a:t>六萬年載逢此良機會錯過此機想修難上難迷子不信只因寃業重至時後悔哭天也枉然</a:t>
            </a:r>
            <a:endParaRPr lang="en-US" altLang="zh-TW" sz="3600" b="0" i="0" dirty="0">
              <a:effectLst/>
              <a:latin typeface="標楷體" panose="03000509000000000000" pitchFamily="65" charset="-120"/>
              <a:ea typeface="標楷體" panose="03000509000000000000" pitchFamily="65" charset="-120"/>
            </a:endParaRPr>
          </a:p>
          <a:p>
            <a:pPr algn="l"/>
            <a:r>
              <a:rPr lang="zh-TW" altLang="en-US" sz="3600" b="0" i="0">
                <a:solidFill>
                  <a:srgbClr val="FFC000"/>
                </a:solidFill>
                <a:effectLst/>
                <a:latin typeface="標楷體" panose="03000509000000000000" pitchFamily="65" charset="-120"/>
                <a:ea typeface="標楷體" panose="03000509000000000000" pitchFamily="65" charset="-120"/>
              </a:rPr>
              <a:t>有緣</a:t>
            </a:r>
            <a:r>
              <a:rPr lang="zh-TW" altLang="en-US" sz="3600" b="0" i="0" dirty="0">
                <a:solidFill>
                  <a:srgbClr val="FFC000"/>
                </a:solidFill>
                <a:effectLst/>
                <a:latin typeface="標楷體" panose="03000509000000000000" pitchFamily="65" charset="-120"/>
                <a:ea typeface="標楷體" panose="03000509000000000000" pitchFamily="65" charset="-120"/>
              </a:rPr>
              <a:t>善信得道速</a:t>
            </a:r>
            <a:r>
              <a:rPr lang="zh-TW" altLang="en-US" sz="3600" b="0" i="0">
                <a:solidFill>
                  <a:srgbClr val="FFC000"/>
                </a:solidFill>
                <a:effectLst/>
                <a:latin typeface="標楷體" panose="03000509000000000000" pitchFamily="65" charset="-120"/>
                <a:ea typeface="標楷體" panose="03000509000000000000" pitchFamily="65" charset="-120"/>
              </a:rPr>
              <a:t>前辦龍華</a:t>
            </a:r>
            <a:r>
              <a:rPr lang="zh-TW" altLang="en-US" sz="3600" b="0" i="0" dirty="0">
                <a:solidFill>
                  <a:srgbClr val="FFC000"/>
                </a:solidFill>
                <a:effectLst/>
                <a:latin typeface="標楷體" panose="03000509000000000000" pitchFamily="65" charset="-120"/>
                <a:ea typeface="標楷體" panose="03000509000000000000" pitchFamily="65" charset="-120"/>
              </a:rPr>
              <a:t>大會那時</a:t>
            </a:r>
            <a:r>
              <a:rPr lang="zh-TW" altLang="en-US" sz="3600" b="0" i="0">
                <a:solidFill>
                  <a:srgbClr val="FFC000"/>
                </a:solidFill>
                <a:effectLst/>
                <a:latin typeface="標楷體" panose="03000509000000000000" pitchFamily="65" charset="-120"/>
                <a:ea typeface="標楷體" panose="03000509000000000000" pitchFamily="65" charset="-120"/>
              </a:rPr>
              <a:t>顯威嚴按</a:t>
            </a:r>
            <a:r>
              <a:rPr lang="zh-TW" altLang="en-US" sz="3600" b="0" i="0" dirty="0">
                <a:solidFill>
                  <a:srgbClr val="FFC000"/>
                </a:solidFill>
                <a:effectLst/>
                <a:latin typeface="標楷體" panose="03000509000000000000" pitchFamily="65" charset="-120"/>
                <a:ea typeface="標楷體" panose="03000509000000000000" pitchFamily="65" charset="-120"/>
              </a:rPr>
              <a:t>功定果分毫天</a:t>
            </a:r>
            <a:r>
              <a:rPr lang="zh-TW" altLang="en-US" sz="3600" b="0" i="0">
                <a:solidFill>
                  <a:srgbClr val="FFC000"/>
                </a:solidFill>
                <a:effectLst/>
                <a:latin typeface="標楷體" panose="03000509000000000000" pitchFamily="65" charset="-120"/>
                <a:ea typeface="標楷體" panose="03000509000000000000" pitchFamily="65" charset="-120"/>
              </a:rPr>
              <a:t>不昧 全</a:t>
            </a:r>
            <a:r>
              <a:rPr lang="zh-TW" altLang="en-US" sz="3600" b="0" i="0" dirty="0">
                <a:solidFill>
                  <a:srgbClr val="FFC000"/>
                </a:solidFill>
                <a:effectLst/>
                <a:latin typeface="標楷體" panose="03000509000000000000" pitchFamily="65" charset="-120"/>
                <a:ea typeface="標楷體" panose="03000509000000000000" pitchFamily="65" charset="-120"/>
              </a:rPr>
              <a:t>在此時努力行功前</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54241726"/>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2941</TotalTime>
  <Words>311</Words>
  <Application>Microsoft Office PowerPoint</Application>
  <PresentationFormat>如螢幕大小 (16:9)</PresentationFormat>
  <Paragraphs>25</Paragraphs>
  <Slides>4</Slides>
  <Notes>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標楷體</vt:lpstr>
      <vt:lpstr>Arial</vt:lpstr>
      <vt:lpstr>Calibri</vt:lpstr>
      <vt:lpstr>Franklin Gothic Book</vt:lpstr>
      <vt:lpstr>Wingdings 2</vt:lpstr>
      <vt:lpstr>科技</vt:lpstr>
      <vt:lpstr>末法時期先天道 悟見講</vt:lpstr>
      <vt:lpstr>末法時期先天道 悟見講</vt:lpstr>
      <vt:lpstr>末法時期先天道 悟見講</vt:lpstr>
      <vt:lpstr>末法時期先天道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683</cp:revision>
  <dcterms:created xsi:type="dcterms:W3CDTF">2014-02-15T05:50:45Z</dcterms:created>
  <dcterms:modified xsi:type="dcterms:W3CDTF">2021-02-14T04:46:37Z</dcterms:modified>
  <cp:contentStatus/>
</cp:coreProperties>
</file>