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末日浩劫是定數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一、末日浩劫是定數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末日的浩劫是定數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，那末日浩劫來臨的快或慢、早或晚，徒兒們的行為是主要關鍵，若是希望末日浩劫能晚些來臨要如何？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要求道、修道、行道、辦道、行功、了愿、消業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，還要吃素、茹素、不食眾生肉、不殘殺動物、不作惡、不為非、不作歹；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末日浩劫是定數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二、平息眾生的冤氣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並且要能參與普渡，救渡眾生出苦，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平息眾生的冤氣、怨氣，如此上天才能撥轉，讓災劫、災難的腳步緩一點降臨這個塵凡；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災劫、災難的腳步若能緩一些降臨塵凡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，徒兒就能有多一點行功、了愿、消業的機會，以及救渡眾生靈性出苦的機會。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末日浩劫是定數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三、興道德浩劫緩降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人類的道德若是淪喪、頽敗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，就會讓末日的浩劫提前到來；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人類若能提昇自己的心性、品德、修為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、道德，讓道德振興、提振，就能延長這個地球及地球上的生物、人類的壽命。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末日浩劫是定數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四、怨氣會引來災劫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你們殺動物的時候，牠們的怨氣、戾氣會充塞在天地中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；戻氣、怨氣充塞於天地中，就會破壞天地中祥和的磁塲，為天地間多增加一份戻氣、怨氣、冤氣；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天地間的這份戾氣、怨氣、冤氣若是聚集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凝聚得多，又會引來共業的災劫討報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，所以真正實修的人；一定會改變自己殺生的行為。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末日浩劫是定數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五、至誠感天化劫難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徒兒若是懂得時刻修心，你們所散發出來的意念才會是至誠的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，能散發出至誠之心，以至誠之心來行善，所行的、所做的才是真善；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若是没有以至誠之心來行善，那你們所行、所為就叫做偽善。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能以真善來拜佛、禮佛、做佛事之人，才能真正得到佛菩薩暗中護祐、撥轉，有至誠才能感動上天。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2954</TotalTime>
  <Words>505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末日浩劫是定數 悟見講</vt:lpstr>
      <vt:lpstr>末日浩劫是定數 悟見講</vt:lpstr>
      <vt:lpstr>末日浩劫是定數 悟見講</vt:lpstr>
      <vt:lpstr>末日浩劫是定數 悟見講</vt:lpstr>
      <vt:lpstr>末日浩劫是定數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671</cp:revision>
  <dcterms:created xsi:type="dcterms:W3CDTF">2014-02-15T05:50:45Z</dcterms:created>
  <dcterms:modified xsi:type="dcterms:W3CDTF">2021-05-22T17:27:18Z</dcterms:modified>
  <cp:contentStatus/>
</cp:coreProperties>
</file>