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00" r:id="rId2"/>
    <p:sldId id="301" r:id="rId3"/>
    <p:sldId id="309" r:id="rId4"/>
    <p:sldId id="308" r:id="rId5"/>
    <p:sldId id="307" r:id="rId6"/>
    <p:sldId id="306" r:id="rId7"/>
    <p:sldId id="305" r:id="rId8"/>
    <p:sldId id="304" r:id="rId9"/>
    <p:sldId id="302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9" d="100"/>
          <a:sy n="89" d="100"/>
        </p:scale>
        <p:origin x="796" y="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456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184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2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757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289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498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511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06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2021/1/3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一、認識天時和考驗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認識天時，認清考驗。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認理實修，老實修行。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事是死的，人是活的。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修道人要救世、要救人、要發善心，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德業要修圓滿，聖業才能順利。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二、修道要發慈悲心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發慈悲心，會召感好的磁場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，這一方的人有慈悲心，這地方就平安。在天上天天過新年，天上風和日麗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沒有天災人禍，處處很祥和。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現在世界各地災劫頻傳，氣候極端異常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，該冷的地方變熱，該熱的地方變冷，你們有仁慈愛心及上天仙佛垂憐，才能將災劫化小。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66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三、真心修道過考關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真心修道，經得起考驗，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真心修道，不要因為「環境及人事改變」，而改變修道的心。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富有時要修道，貧窮也要修道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。順境時要修道，逆境更要修道。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家庭圓滿，或是不圓滿都要修道。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在佛堂被排擠，也要修道，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遇到任何困難，千魔萬考、永不退志、認理實修。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3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四、認理實修心平和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修道；沒有什麼秘訣，要認理實修、老實修行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，修你該修的，辦你該辦的，不要到處攀緣。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面對考題，要心平氣和面對，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好好答題，上天會做最好安排。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982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五、修道要勇往直前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修道要勇往直前，存公心、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道心、慈悲心，因為天不能言，地不能語，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天時緊急，徒兒沒有懈怠理由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。要咬緊牙根，遇到任何困境，平常心對待，修道以「理」為先，法理不外人情；人事能圓滿，道氣才會旺。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741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六、修道没有終點</a:t>
            </a: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修道要有始有終，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今天是開始、明天就是結束嗎？（不是）修道終點站在哪裡？修道沒有終點，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只要我們還有一口氣存在，那麼就得要繼續修、繼續辦、繼續走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！好好的修，好好的辦，不要忘記為師時時刻刻都在思徒兒！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805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七、新的展望新未來</a:t>
            </a: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徒兒在新的一年裡頭，有新的展望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、新未來，在新的未來裡頭，希望每個徒兒能夠好好的整理這條路，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人要往前看，不要總是停留在過去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，你的心好好的走，好好的付出，上天絕對不會虧待你的。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087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八、新年有新的期許</a:t>
            </a: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在新年裡頭，給自己一個新的期許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，這條修道的路你要怎麼做？你要怎麼走？要怎麼樣改變自己，改變過去不圓滿的你？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徒兒！修道容易不容易？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看你的心在哪裡，你的心覺得容易就容易，心難，樣樣都艱難啊！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455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末後要如何修辦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九、改脾氣去毛病</a:t>
            </a:r>
          </a:p>
          <a:p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有人覺得改脾氣、去毛病很容易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，那麼你就很容易放下；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你覺得很困難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，因為你的脾氣放不下，你的面子拉不下，你的個性使然，對人家還是那個態度。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徒兒，你一年復一年，你始終沒有改，那麼未來怎麼辦啊！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880033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2953</TotalTime>
  <Words>750</Words>
  <Application>Microsoft Office PowerPoint</Application>
  <PresentationFormat>如螢幕大小 (16:9)</PresentationFormat>
  <Paragraphs>61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Arial</vt:lpstr>
      <vt:lpstr>Calibri</vt:lpstr>
      <vt:lpstr>Franklin Gothic Book</vt:lpstr>
      <vt:lpstr>Wingdings 2</vt:lpstr>
      <vt:lpstr>科技</vt:lpstr>
      <vt:lpstr>末後要如何修辦 悟見講</vt:lpstr>
      <vt:lpstr>末後要如何修辦 悟見講</vt:lpstr>
      <vt:lpstr>末後要如何修辦 悟見講</vt:lpstr>
      <vt:lpstr>末後要如何修辦 悟見講</vt:lpstr>
      <vt:lpstr>末後要如何修辦 悟見講</vt:lpstr>
      <vt:lpstr>末後要如何修辦 悟見講</vt:lpstr>
      <vt:lpstr>末後要如何修辦 悟見講</vt:lpstr>
      <vt:lpstr>末後要如何修辦 悟見講</vt:lpstr>
      <vt:lpstr>末後要如何修辦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679</cp:revision>
  <dcterms:created xsi:type="dcterms:W3CDTF">2014-02-15T05:50:45Z</dcterms:created>
  <dcterms:modified xsi:type="dcterms:W3CDTF">2021-01-03T02:43:30Z</dcterms:modified>
  <cp:contentStatus/>
</cp:coreProperties>
</file>