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B20FEFB-A2D8-49E6-9AC2-B0C7AA867B29}"/>
    <pc:docChg chg="custSel addSld modSld">
      <pc:chgData name="老兄 悟見" userId="d3c841b5715e98f1" providerId="LiveId" clId="{BB20FEFB-A2D8-49E6-9AC2-B0C7AA867B29}" dt="2022-01-12T03:02:44.342" v="42" actId="207"/>
      <pc:docMkLst>
        <pc:docMk/>
      </pc:docMkLst>
      <pc:sldChg chg="modSp mod">
        <pc:chgData name="老兄 悟見" userId="d3c841b5715e98f1" providerId="LiveId" clId="{BB20FEFB-A2D8-49E6-9AC2-B0C7AA867B29}" dt="2022-01-12T03:00:26.047" v="24" actId="207"/>
        <pc:sldMkLst>
          <pc:docMk/>
          <pc:sldMk cId="1030620117" sldId="353"/>
        </pc:sldMkLst>
        <pc:spChg chg="mod">
          <ac:chgData name="老兄 悟見" userId="d3c841b5715e98f1" providerId="LiveId" clId="{BB20FEFB-A2D8-49E6-9AC2-B0C7AA867B29}" dt="2022-01-12T02:58:20.248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BB20FEFB-A2D8-49E6-9AC2-B0C7AA867B29}" dt="2022-01-12T03:00:26.047" v="24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BB20FEFB-A2D8-49E6-9AC2-B0C7AA867B29}" dt="2022-01-12T03:01:27.991" v="30" actId="207"/>
        <pc:sldMkLst>
          <pc:docMk/>
          <pc:sldMk cId="1739909670" sldId="354"/>
        </pc:sldMkLst>
        <pc:spChg chg="mod">
          <ac:chgData name="老兄 悟見" userId="d3c841b5715e98f1" providerId="LiveId" clId="{BB20FEFB-A2D8-49E6-9AC2-B0C7AA867B29}" dt="2022-01-12T03:01:27.991" v="30" actId="207"/>
          <ac:spMkLst>
            <pc:docMk/>
            <pc:sldMk cId="1739909670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BB20FEFB-A2D8-49E6-9AC2-B0C7AA867B29}" dt="2022-01-12T03:02:10.723" v="35" actId="207"/>
        <pc:sldMkLst>
          <pc:docMk/>
          <pc:sldMk cId="3639710225" sldId="355"/>
        </pc:sldMkLst>
        <pc:spChg chg="mod">
          <ac:chgData name="老兄 悟見" userId="d3c841b5715e98f1" providerId="LiveId" clId="{BB20FEFB-A2D8-49E6-9AC2-B0C7AA867B29}" dt="2022-01-12T03:02:10.723" v="35" actId="207"/>
          <ac:spMkLst>
            <pc:docMk/>
            <pc:sldMk cId="3639710225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B20FEFB-A2D8-49E6-9AC2-B0C7AA867B29}" dt="2022-01-12T03:02:44.342" v="42" actId="207"/>
        <pc:sldMkLst>
          <pc:docMk/>
          <pc:sldMk cId="314144466" sldId="356"/>
        </pc:sldMkLst>
        <pc:spChg chg="mod">
          <ac:chgData name="老兄 悟見" userId="d3c841b5715e98f1" providerId="LiveId" clId="{BB20FEFB-A2D8-49E6-9AC2-B0C7AA867B29}" dt="2022-01-12T03:02:44.342" v="42" actId="207"/>
          <ac:spMkLst>
            <pc:docMk/>
            <pc:sldMk cId="314144466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末後了自修自覺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一、末後了自修自覺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末後時期，顛倒的眾生應該進入正道，要自修自覺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，而不只是以戒為師。此時，當以覺為師，要覺佛覺性。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渡化眾生是自覺覺他的事，個個以覺（覺悟覺醒）為師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，才能定破外在的種種束縛，而外在種種法門為的是方便接引眾生。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末後了自修自覺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二、忘我能自覺覺他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徒兒們，要成全自己，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若還需要佛規禮囑、戒律來約束限制自己的話，就還在外道上學道，在被動上學道。道，很難！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上天慈悲，以種種法門引發大眾能發此心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，一旦能發菩提心時，所要做的就是菩薩行，菩薩行就是忘了自己，在渾然忘我時，才能自覺而覺他。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990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末後了自修自覺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三、修辦是各有因緣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修辦各有自己的因緣，不管順逆，都是成全造就自己的機會，要緊緊抓住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。為師所扛的，是你們和你們祖先的大擔當，為此，為師總是隨緣渡化，離開娑婆日久，顯現於此不過竅手的色身，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能夠相傳和啟發的，也只是循著各人的因緣而給予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，因緣若未到，為師再怎麼講，諸天仙佛万上怎麼洩漏天機，若不體會亦是枉然。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71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末後了自修自覺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四、持大悲心修辦道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天然古佛慈語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為師一再明示，藉機顯化也是法門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，在決定使用什麼法門時，切記必須持大悲心，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否則，忘失菩提心（本心），學法無益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。大悲心全然奮發而出時，成就將會更大。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444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393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末後了自修自覺 悟見講</vt:lpstr>
      <vt:lpstr>末後了自修自覺 悟見講</vt:lpstr>
      <vt:lpstr>末後了自修自覺 悟見講</vt:lpstr>
      <vt:lpstr>末後了自修自覺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2022-01-12T03:02:48Z</dcterms:modified>
  <cp:contentStatus/>
</cp:coreProperties>
</file>