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3" r:id="rId4"/>
    <p:sldId id="302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537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76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09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末後一關在眼前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一、末後一關在眼前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末後一關就在眼前，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闖過了末後這一關，就能證上萬八年的逍遥。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縱然修辦道會有許多的坎坷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，但是你們既為活佛的門徒，就要鼓起勇氣，好好的修道。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末後一關在眼前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二、白陽戲快要結束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白陽的這一場大戲就快要結束了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，傻徒啊！要看緊天時，才不枉費抛家捨業的苦心。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要知道，創萬八的聖業是很不容易的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，就是因為不容易，才要更謹記自己的重任。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永遠要捨己救眾，遇到一點苦或挫折，都要忍耐，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只有苦盡了，才能甘來！做所有的事，沒有不勞而獲的，不是嗎？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39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末後一關在眼前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三、末後了各了各愿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末後了，各了各的愿，這時候是危急存亡之秋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，是昇是降就在徒兒的一念之差，不要得過且過，一天糊塗一天！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要知，天人耗盡了多少的心，耗盡了多少的血汗啊！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就是希望讓你們平平安安，能報恩了愿！徒兒怎可匿道不現呢？怎可退縮不前呢？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438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末後一關在眼前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四、世界生命共同體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世界的轉機代表一個世界的共同體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，想想看，你一個人如何能夠放出瀰六合，成為一個生命共同體？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如果你對別人不聞不問，又如何共能夠與世界成為一個生命的共同體？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難道生命共同體只有你的朋友、國家、社會而已嗎？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2770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2937</TotalTime>
  <Words>357</Words>
  <Application>Microsoft Office PowerPoint</Application>
  <PresentationFormat>如螢幕大小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末後一關在眼前悟見講</vt:lpstr>
      <vt:lpstr>末後一關在眼前悟見講</vt:lpstr>
      <vt:lpstr>末後一關在眼前悟見講</vt:lpstr>
      <vt:lpstr>末後一關在眼前悟見講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2021-01-20T02:01:46Z</dcterms:modified>
  <cp:contentStatus/>
</cp:coreProperties>
</file>