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345" r:id="rId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12A5F934-B137-40F1-B852-8FD48EA66AD7}"/>
    <pc:docChg chg="custSel modSld">
      <pc:chgData name="老兄 悟見" userId="d3c841b5715e98f1" providerId="LiveId" clId="{12A5F934-B137-40F1-B852-8FD48EA66AD7}" dt="2021-10-19T07:52:47.082" v="8" actId="20577"/>
      <pc:docMkLst>
        <pc:docMk/>
      </pc:docMkLst>
      <pc:sldChg chg="modSp mod">
        <pc:chgData name="老兄 悟見" userId="d3c841b5715e98f1" providerId="LiveId" clId="{12A5F934-B137-40F1-B852-8FD48EA66AD7}" dt="2021-10-19T07:52:47.082" v="8" actId="20577"/>
        <pc:sldMkLst>
          <pc:docMk/>
          <pc:sldMk cId="2451051432" sldId="345"/>
        </pc:sldMkLst>
        <pc:spChg chg="mod">
          <ac:chgData name="老兄 悟見" userId="d3c841b5715e98f1" providerId="LiveId" clId="{12A5F934-B137-40F1-B852-8FD48EA66AD7}" dt="2021-10-19T07:52:47.082" v="8" actId="20577"/>
          <ac:spMkLst>
            <pc:docMk/>
            <pc:sldMk cId="2451051432" sldId="345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2021/10/19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2021/10/19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2021/10/19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2021/10/19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2021/10/19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末劫年世界大亂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南海古佛 慈悲：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今時末劫年 世界生大亂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人間在過節 動物即遭劫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科學好進步 報應己改變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加速十二倍 人間講民主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陰間亦自由 鬼門天天開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一死一大堆 天羅地網下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且看饒過誰 古人說的好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砲彈長眼睛 自作孽難活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口下能放生 上天放你生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夙根深厚者 佛法必感應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一點即覺悟 立刻發慈心</a:t>
            </a:r>
          </a:p>
          <a:p>
            <a:pPr algn="l"/>
            <a:r>
              <a:rPr lang="zh-TW" altLang="en-US" sz="3600" b="0" i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能放下屠刀 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立地可成佛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3067</TotalTime>
  <Words>96</Words>
  <Application>Microsoft Office PowerPoint</Application>
  <PresentationFormat>如螢幕大小 (16:9)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標楷體</vt:lpstr>
      <vt:lpstr>Arial</vt:lpstr>
      <vt:lpstr>Calibri</vt:lpstr>
      <vt:lpstr>Franklin Gothic Book</vt:lpstr>
      <vt:lpstr>Wingdings 2</vt:lpstr>
      <vt:lpstr>科技</vt:lpstr>
      <vt:lpstr>末劫年世界大亂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2021-10-19T07:52:54Z</dcterms:modified>
  <cp:contentStatus/>
</cp:coreProperties>
</file>