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sldIdLst>
    <p:sldId id="296" r:id="rId2"/>
    <p:sldId id="297" r:id="rId3"/>
    <p:sldId id="304" r:id="rId4"/>
    <p:sldId id="303" r:id="rId5"/>
    <p:sldId id="302" r:id="rId6"/>
    <p:sldId id="301" r:id="rId7"/>
    <p:sldId id="300" r:id="rId8"/>
    <p:sldId id="299" r:id="rId9"/>
    <p:sldId id="298" r:id="rId10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61" d="100"/>
          <a:sy n="61" d="100"/>
        </p:scale>
        <p:origin x="744" y="4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2017/12/28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2017/12/28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2017/12/28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2017/12/28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2017/12/28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2017/12/28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2017/12/28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未來人間是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淨土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、靈光直射三千界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無中生有理自然　　天地未分混沌先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靈光直射三千界　　上帝化性三才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安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中真空本妙有　　靜時無物理純然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動則結成氣象體　　萬事萬物無不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含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未來人間是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淨土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二、三陽安排三期運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人生於寅至今時　　已有六萬餘載年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本來靈性失迷深　　聲色貨利物慾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纏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先天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靈性不復認　　後天之氣分本然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三陽安排三期運　　青紅世界四億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還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70894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未來人間是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淨土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三、彌勒領命來東土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原是九六降東土　　還有九二落深潭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故今上帝發敕令 三千大千要整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盤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領命來東土　　諸佛諸祖下東川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各為三期白陽運　　收束原子返瑤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71370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未來人間是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淨土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四、大道發展收原賢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天時非同別時比　　大道發展收原賢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自古天道惟一貫　　先天妙諦不二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傳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上古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之人多敦厚　　無為至靜理一團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不分彼此合真道　　五風十雨太平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年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05066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未來人間是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淨土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五、中古世風帝王建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中古世風帝王建　　倫常世人謹遵前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也有許多修心性　　無奈未曾得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真傳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時世人心不古　　靈光盡被物慾纏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多多任意隨己便　　盜賊迭起民不安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43217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未來人間是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淨土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六、不知天道降塵寰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此時科學大發展　　物質文明最完全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無奈世人失綱常　　五倫八德盡棄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不明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何為先天性　　不知天道降塵寰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所以造下劫千萬　　大劫紛紛至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眼前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99914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未來人間是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淨土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七、科學戰爭最厲害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科學戰爭最厲害　　收殺惡子打靈殘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各地劫數千千萬　　哪個能脫此劫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關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不久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還有術學現　　法術玄妙大無邊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如若法術顯東土　　科學功用難得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全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3396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未來人間是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淨土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八、平收萬教皆歸本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最後結果難明曉　　世界人類十剩三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三分之中難盡好　　只有一分得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安然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最後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結果殘殺斷　　一貫出世來收圓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平收萬教皆歸本　　萬法歸一太平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年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58910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未來人間是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淨土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九、清福鴻福雙爵全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那時修道諸佛子　　各自揚名顯世間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功大能占雙爵位　　清福鴻福雙爵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全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光宗耀祖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何等美　　凌煙閣上姓名添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爵位皆是今時掙　　一時之功萬八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安</a:t>
            </a:r>
            <a:endParaRPr lang="en-US" altLang="zh-TW" sz="40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這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是白陽此等樂　　紅陽賬債一了完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69918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514</TotalTime>
  <Words>195</Words>
  <Application>Microsoft Office PowerPoint</Application>
  <PresentationFormat>如螢幕大小 (16:9)</PresentationFormat>
  <Paragraphs>46</Paragraphs>
  <Slides>9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7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未來人間是淨土 悟見講</vt:lpstr>
      <vt:lpstr>未來人間是淨土 悟見講</vt:lpstr>
      <vt:lpstr>未來人間是淨土 悟見講</vt:lpstr>
      <vt:lpstr>未來人間是淨土 悟見講</vt:lpstr>
      <vt:lpstr>未來人間是淨土 悟見講</vt:lpstr>
      <vt:lpstr>未來人間是淨土 悟見講</vt:lpstr>
      <vt:lpstr>未來人間是淨土 悟見講</vt:lpstr>
      <vt:lpstr>未來人間是淨土 悟見講</vt:lpstr>
      <vt:lpstr>未來人間是淨土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天道資料庫</cp:lastModifiedBy>
  <cp:revision>238</cp:revision>
  <dcterms:created xsi:type="dcterms:W3CDTF">2014-02-15T05:50:45Z</dcterms:created>
  <dcterms:modified xsi:type="dcterms:W3CDTF">2017-12-28T06:51:41Z</dcterms:modified>
  <cp:contentStatus/>
</cp:coreProperties>
</file>