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335" r:id="rId2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2649" autoAdjust="0"/>
  </p:normalViewPr>
  <p:slideViewPr>
    <p:cSldViewPr>
      <p:cViewPr varScale="1">
        <p:scale>
          <a:sx n="84" d="100"/>
          <a:sy n="84" d="100"/>
        </p:scale>
        <p:origin x="1020" y="-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2021/4/20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604448" y="105848"/>
            <a:ext cx="432048" cy="4887348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最末班船開啟了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4" y="105848"/>
            <a:ext cx="8424935" cy="4914174"/>
          </a:xfrm>
        </p:spPr>
        <p:txBody>
          <a:bodyPr>
            <a:normAutofit fontScale="92500" lnSpcReduction="10000"/>
          </a:bodyPr>
          <a:lstStyle/>
          <a:p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祈禱眾生得救，不忘自己的使命！</a:t>
            </a:r>
            <a:br>
              <a:rPr lang="zh-TW" altLang="en-US" sz="32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最末班船開啟了，鳴笛了；徒兒們！ 聽到了嗎？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若再不向前，看看近幾年降災，降劫之快速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；若還不知修辦道，莫怨蒼天無情。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背起這普渡眾生之責任，一同救渡眾生脫離苦海漩渦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；更齊心戮力、同心同德，將這娑婆世界化為一片天堂凈土。</a:t>
            </a:r>
            <a:endParaRPr lang="en-US" altLang="zh-TW" sz="32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時至末後，天災人禍不斷，讓我們一起祈禱世界和平</a:t>
            </a:r>
            <a:r>
              <a:rPr lang="zh-TW" altLang="en-US" sz="32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，祈禱眾生得救，更是時刻提醒自己，時刻不忘。</a:t>
            </a:r>
            <a:r>
              <a:rPr lang="zh-TW" altLang="en-US" sz="2000" b="0" i="0" dirty="0">
                <a:solidFill>
                  <a:srgbClr val="000000"/>
                </a:solidFill>
                <a:effectLst/>
                <a:latin typeface="Tahoma" panose="020B0604030504040204" pitchFamily="34" charset="0"/>
              </a:rPr>
              <a:t>我們的使命！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92295602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2932</TotalTime>
  <Words>133</Words>
  <Application>Microsoft Office PowerPoint</Application>
  <PresentationFormat>如螢幕大小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8" baseType="lpstr">
      <vt:lpstr>標楷體</vt:lpstr>
      <vt:lpstr>Arial</vt:lpstr>
      <vt:lpstr>Calibri</vt:lpstr>
      <vt:lpstr>Franklin Gothic Book</vt:lpstr>
      <vt:lpstr>Tahoma</vt:lpstr>
      <vt:lpstr>Wingdings 2</vt:lpstr>
      <vt:lpstr>科技</vt:lpstr>
      <vt:lpstr>最末班船開啟了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656</cp:revision>
  <dcterms:created xsi:type="dcterms:W3CDTF">2014-02-15T05:50:45Z</dcterms:created>
  <dcterms:modified xsi:type="dcterms:W3CDTF">2021-04-20T08:15:20Z</dcterms:modified>
  <cp:contentStatus/>
</cp:coreProperties>
</file>