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81" r:id="rId2"/>
    <p:sldId id="382" r:id="rId3"/>
    <p:sldId id="387" r:id="rId4"/>
    <p:sldId id="379" r:id="rId5"/>
    <p:sldId id="380" r:id="rId6"/>
    <p:sldId id="384" r:id="rId7"/>
    <p:sldId id="386" r:id="rId8"/>
    <p:sldId id="385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世界的来临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大道之行也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天下为公，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选贤与能，讲信修睦。故人不独亲其亲，不独子其子。使老有所终，壮有所用，幼有所长，鳏寡孤独废疾者，皆有所养。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男有分，女有归，货恶其弃于地也，不必藏于己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，力恶其不出于身也，不必为己，是故谋闭而不兴，盗窃乱贼而不作。故外户而不闭，是谓大同。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82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、人间净土龙华会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上天老母说：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诸佛祖各了愿九六渡尽 弥勒祖登宝台点将封仙 皇胎子脱苦海齐登彼岸 天然子率原人共朝母颜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将万国与九洲全然渡尽 千神圣万仙佛共聚中原 三曹清会一案白阳立定 刷尽了恶孽子尽留良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贤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28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三、人间净土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的世界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老母说：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将苦海化成了莲花宝国 这东土要改成净土西天 活佛世四千载快乐无比 断宰杀归善路物各生全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显钟灵合毓秀麟凤现野 海波息庆升平共乐丰年 你也敬我也爱再无争斗 五日风十日雨挽回尧天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80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关圣帝君警世文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科学理论将对证，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不信你们察分明，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一切五荤之食物，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齐齐扫尽根不生，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非是为兄哄骗你，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科学长篇有证明。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关圣帝君警世文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杀人害命空妄想，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不信请看一日现，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任你身铁口能辩，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身若污秽齐扫完。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若无应验吾失信，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愿受皇母降职权，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天地变迁吾明然，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关某虽是武身汉，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也曾为众泪不干。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1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五、吃素不吃五辛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首楞严经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经文：</a:t>
            </a:r>
            <a:endParaRPr lang="en-US" altLang="zh-CN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一切众生，食甘故生，食毒故死，是诸众生，求三摩地，当断世间，五种辛菜，是五种辛，熟食发淫，生啖增恚。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如是世界，食辛之人，纵能宣说十二部经，十方天仙，嫌其臭秽，咸皆远离；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诸饿鬼等，因彼食次，舐其唇吻，常与鬼住。福德日消，长无利益。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是食辛人，修三摩地，菩萨、天仙、十方善神，不来守护。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241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、得道者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才能住世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老母说：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现如今出世法末后一着 闻者成得者超希圣希贤 一十八小儿童中州坐定 响霹雳惊惺了大地坤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三极道传一理佛子登岸 普天下遍全球共现金莲论大道分三乘真理为上 理上乘气中乘下乘象天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89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022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3408</TotalTime>
  <Words>716</Words>
  <Application>Microsoft Office PowerPoint</Application>
  <PresentationFormat>如螢幕大小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日后世界将更新 悟见讲 </vt:lpstr>
      <vt:lpstr>日后世界将更新 悟见讲 </vt:lpstr>
      <vt:lpstr>日后世界将更新 悟见讲 </vt:lpstr>
      <vt:lpstr>日后世界将更新 悟见讲 </vt:lpstr>
      <vt:lpstr>日后世界将更新 悟见讲 </vt:lpstr>
      <vt:lpstr>日后世界将更新 悟见讲 </vt:lpstr>
      <vt:lpstr>日后世界将更新 悟见讲 </vt:lpstr>
      <vt:lpstr>日后世界将更新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751</cp:revision>
  <dcterms:created xsi:type="dcterms:W3CDTF">2014-02-15T05:50:45Z</dcterms:created>
  <dcterms:modified xsi:type="dcterms:W3CDTF">2020-09-18T06:21:43Z</dcterms:modified>
  <cp:contentStatus/>
</cp:coreProperties>
</file>