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一、彌勒應運開普渡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，都在為此一次，彌勒應運之普渡因緣而慶幸，盡其悲願，全力的為三曹收圓工作而努力，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十、時常迴光返照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修道之人，要了解自己的心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，自己的心是什麼心，要時常去檢察，有缺點就要隨時改掉，好的繼續勉勵，不好的去掉它，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這叫做迴光返照。</a:t>
            </a:r>
          </a:p>
        </p:txBody>
      </p:sp>
    </p:spTree>
    <p:extLst>
      <p:ext uri="{BB962C8B-B14F-4D97-AF65-F5344CB8AC3E}">
        <p14:creationId xmlns:p14="http://schemas.microsoft.com/office/powerpoint/2010/main" val="61009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十一、扶助彌勒不匿道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後代得吾法者，將此頓教法門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，於同見同行，發願受持，如事佛故，終身而不退者，定入聖位，然須傳授「從上以來，默傳分付」，不得匿其正法。</a:t>
            </a:r>
          </a:p>
        </p:txBody>
      </p:sp>
    </p:spTree>
    <p:extLst>
      <p:ext uri="{BB962C8B-B14F-4D97-AF65-F5344CB8AC3E}">
        <p14:creationId xmlns:p14="http://schemas.microsoft.com/office/powerpoint/2010/main" val="10834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二、皈依彌勒得清靜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，造諸眾惡業，聞是菩薩大悲名字，五體投地，誠心懺悔，是諸惡業，速得清靜。</a:t>
            </a:r>
          </a:p>
        </p:txBody>
      </p:sp>
    </p:spTree>
    <p:extLst>
      <p:ext uri="{BB962C8B-B14F-4D97-AF65-F5344CB8AC3E}">
        <p14:creationId xmlns:p14="http://schemas.microsoft.com/office/powerpoint/2010/main" val="20225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三、禮敬彌勒得超生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未來世中，諸眾生等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，聞是菩薩大悲名稱，造立形象、香、花、衣服、繪、蓋、幢、幡、禮拜、繫念。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此人命終時，彌勒菩薩放眉間白毫大人相光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，與諸天子雨曼陀羅花，來迎此人，此人須臾即得往生。</a:t>
            </a:r>
          </a:p>
        </p:txBody>
      </p:sp>
    </p:spTree>
    <p:extLst>
      <p:ext uri="{BB962C8B-B14F-4D97-AF65-F5344CB8AC3E}">
        <p14:creationId xmlns:p14="http://schemas.microsoft.com/office/powerpoint/2010/main" val="47608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四、無上道得不退轉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值遇彌勒佛禮敬，未舉頭頃，便得聞法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，即於無上道得不退轉，於未來世，得值恆河沙等諸佛如來。</a:t>
            </a:r>
          </a:p>
        </p:txBody>
      </p:sp>
    </p:spTree>
    <p:extLst>
      <p:ext uri="{BB962C8B-B14F-4D97-AF65-F5344CB8AC3E}">
        <p14:creationId xmlns:p14="http://schemas.microsoft.com/office/powerpoint/2010/main" val="375471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五、彌勒淨土在人間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而主導這項大因緣的，又在人間完成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，徒兒啊！你們這群白陽修士，應善握此佳期，不忮不求，真誠實修，方無負天人的助化。</a:t>
            </a:r>
          </a:p>
        </p:txBody>
      </p:sp>
    </p:spTree>
    <p:extLst>
      <p:ext uri="{BB962C8B-B14F-4D97-AF65-F5344CB8AC3E}">
        <p14:creationId xmlns:p14="http://schemas.microsoft.com/office/powerpoint/2010/main" val="126778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六、拜明師指引明路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今有眾生等突破塵緣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，醒悟迷津，懇祈 上帝大賜明路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世人本自有之，只緣心迷，不能自悟，須假大善知識，示導見性。</a:t>
            </a:r>
          </a:p>
        </p:txBody>
      </p:sp>
    </p:spTree>
    <p:extLst>
      <p:ext uri="{BB962C8B-B14F-4D97-AF65-F5344CB8AC3E}">
        <p14:creationId xmlns:p14="http://schemas.microsoft.com/office/powerpoint/2010/main" val="134842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七、速求大道皈彌勒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末後時期，顛倒的眾生，應該進入正道，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要自修自覺，而不只是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以戒為師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，此時當要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以覺為師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，要覺佛覺性，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渡化眾生，是自覺覺他的時候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，各個以覺（覺悟、覺醒）為師，才能突破外在的種種束縛。</a:t>
            </a:r>
          </a:p>
        </p:txBody>
      </p:sp>
    </p:spTree>
    <p:extLst>
      <p:ext uri="{BB962C8B-B14F-4D97-AF65-F5344CB8AC3E}">
        <p14:creationId xmlns:p14="http://schemas.microsoft.com/office/powerpoint/2010/main" val="170924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八、扶助彌勒渡衆生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都比我們富貴，有地位，但他們都看破名利，離家鄉訪真道，如今大家都供奉他們，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現在的人都被名和利所迷惑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，拼命賺錢，只為了自己和子孫，未把福德散播出去，等到斷氣以後，只有自己的子孫敬拜你，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55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九、扶助彌勒辦到底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知「道」好以後，不要只靠一張嘴巴宣傳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，點點滴滴，都要靠自己去參悟，明師啟開你的玄關竅，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去行去修就要靠你自己，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明白道理以後，知道路難走，你們還是要走下去。</a:t>
            </a:r>
          </a:p>
        </p:txBody>
      </p:sp>
    </p:spTree>
    <p:extLst>
      <p:ext uri="{BB962C8B-B14F-4D97-AF65-F5344CB8AC3E}">
        <p14:creationId xmlns:p14="http://schemas.microsoft.com/office/powerpoint/2010/main" val="31260406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2429</TotalTime>
  <Words>782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479</cp:revision>
  <dcterms:created xsi:type="dcterms:W3CDTF">2014-02-15T05:50:45Z</dcterms:created>
  <dcterms:modified xsi:type="dcterms:W3CDTF">2021-07-22T07:04:04Z</dcterms:modified>
  <cp:contentStatus/>
</cp:coreProperties>
</file>