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1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-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、彌勒應運開普渡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三界十方的諸佛菩薩與眾生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，都在為此一次，彌勒應運之普渡因緣而慶幸，盡其悲願，全力的為三曹收圓工作而努力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十、時常迴光返照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修道之人，要了解自己的心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，自己的心是什麼心，要時常去檢察，有缺點就要隨時改掉，好的繼續勉勵，不好的去掉它，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這叫做迴光返照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0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十一、扶助彌勒不匿道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後代得吾法者，將此頓教法門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，於同見同行，發願受持，如事佛故，終身而不退者，定入聖位，然須傳授從上以來，默傳分付，不得匿其正法。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348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二、皈依彌勒得清靜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若有善男子，善女子，犯諸禁戒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，造諸眾惡業，聞是菩薩大悲名字，五體投地，誠心懺悔，是諸惡業，速得清靜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三、禮敬彌勒得超生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未來世中，諸眾生等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，聞是菩薩大悲名稱，造立形象、香、花、衣服、繪、蓋、幢、幡、禮拜、繫念。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此人命終時，彌勒菩薩放眉間白毫大人相光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，與諸天子雨曼陀羅花，來迎此人，此人須臾即得往生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60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四、無上道得不退轉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彌勒上生經説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值遇彌勒佛禮敬，未舉頭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頃，便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得聞法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，即於無上道得不退轉，於未來世，得值恆河沙等諸佛如來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47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五、彌勒淨土在人間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而主導這項大因緣的，又在人間完成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，徒兒啊！你們這群白陽修士，應善握此佳期，不忮不求，真誠實修，方無負天人的助化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77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31224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六、拜明師指引明路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龍天表上說：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今有眾生等突破塵緣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，醒悟迷津，懇祈 上帝大賜明路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六祖壇經上説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菩提般若之智，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世人本自有之，只緣心迷，不能自悟，須假大善知識，示導見性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84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七、速求大道皈彌勒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末後時期，顛倒的眾生，應該進入正道，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要自修自覺，而不只是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以戒為師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，此時當要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以覺為師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，要覺佛覺性，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渡化眾生，是自覺覺他的時候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，各個以覺（覺悟、覺醒）為師，才能突破外在的種種束縛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924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八、扶助彌勒渡衆生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釋迦牟尼佛與觀世音菩薩，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都比我們富貴，有地位，但他們都看破名利，離家鄉訪真道，如今大家都供奉他們，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現在的人都被名和利所迷惑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，拼命賺錢，只為了自己和子孫，未把福德散播出去，等到斷氣以後，只有自己的子孫敬拜你，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5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扶助彌勒成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九、扶助彌勒辦到底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知「道」好以後，不要只靠一張嘴巴宣傳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，點點滴滴，都要靠自己去參悟，明師啟開你的玄關竅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行去修就要靠你自己，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明白道理以後，知道路難走，你們還是要走下去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60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2415</TotalTime>
  <Words>792</Words>
  <Application>Microsoft Office PowerPoint</Application>
  <PresentationFormat>如螢幕大小 (16:9)</PresentationFormat>
  <Paragraphs>57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扶助彌勒成大道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477</cp:revision>
  <dcterms:created xsi:type="dcterms:W3CDTF">2014-02-15T05:50:45Z</dcterms:created>
  <dcterms:modified xsi:type="dcterms:W3CDTF">2019-01-30T02:30:30Z</dcterms:modified>
  <cp:contentStatus/>
</cp:coreProperties>
</file>