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0" r:id="rId3"/>
    <p:sldId id="304" r:id="rId4"/>
    <p:sldId id="303" r:id="rId5"/>
    <p:sldId id="302" r:id="rId6"/>
    <p:sldId id="301" r:id="rId7"/>
    <p:sldId id="297" r:id="rId8"/>
    <p:sldId id="298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、道大傳四方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大傳四方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盡有緣郎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人先濟己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蘊六賊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之明命續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擔家業扛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賢而容眾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真理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存心房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二、應運三期大道傳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應運三期大道傳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指引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原人上法船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惺悟前塵多少事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昨之非掃迷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應運傳三曹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化佛子歸故天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於今幸逢握機進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莫如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9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三、明己本來真面目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吾徒今入率性班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研真理來此焉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自當靜心將課聆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有收穫在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代光陰過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匆匆              智者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當下而修前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明己本來真面目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不再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迷茫困南閻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566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四、入了佛門規矩學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年少之者知制怒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顏待人非好焉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戒己氣盛可明曉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和處世人敬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了佛門規矩學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展現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儒者風範前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忠孝節義存心際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色柔聲待親顏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980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五、一旦無常皆空焉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不因自己學識高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輕視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自己之前賢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不因自己學識廣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自視甚高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豈良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曉人間諸般景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如過往之雲煙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三寸氣在任爾用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一旦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無常皆空焉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523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六、明道奉行為要端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盼眾徒賢參師語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道奉行為要端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學得為師瀟灑樣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寵辱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隨心勿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攀緣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得前人慈悲念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化親朋登慈船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人生待足何日足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壑如海實難填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人生待閒何日閒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眼若閉最為閒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兩天時光善珍惜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打破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疑團智光添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369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七、渡人修辦真心展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再告壇前眾傻徒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修心明理前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渡人修辦真心展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德量力當明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有誠心上天助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加緊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腳步緊修焉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莫言修道有壓力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真心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付出天之全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八、內在涵養培健全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質量並重品格建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內在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涵養培健全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自始至終持恆誠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保初心代天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種種困難境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谷生春入賢關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堅毅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不撓顯勇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無為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而為作賢男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354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應運三期大道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九、樂修行持真道展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語此一段師不判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徒自顯自在顏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樂修行持真道展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美好之程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了玉衡隱佛堂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天不離徒身邊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72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255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應運三期大道傳 悟見講</vt:lpstr>
      <vt:lpstr>應運三期大道傳 悟見講</vt:lpstr>
      <vt:lpstr>應運三期大道傳 悟見講</vt:lpstr>
      <vt:lpstr>應運三期大道傳 悟見講</vt:lpstr>
      <vt:lpstr>應運三期大道傳 悟見講</vt:lpstr>
      <vt:lpstr>應運三期大道傳 悟見講</vt:lpstr>
      <vt:lpstr>應運三期大道傳 悟見講</vt:lpstr>
      <vt:lpstr>應運三期大道傳 悟見講</vt:lpstr>
      <vt:lpstr>應運三期大道傳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2016-12-20T11:35:25Z</dcterms:modified>
</cp:coreProperties>
</file>