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7169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從天時看修行法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一、彌勒佛已經應運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現如今白陽展彌勒應運。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佛說彌勒救苦經，彌勒下世不非輕，領寶齊魯靈山地，拈花印證考三乘。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彌勒真經上又說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：紅陽了道歸家去，轉到三陽彌勒尊。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應劫經：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七佛治世三佛收圓。前面已過了九佛，現在是彌勒佛應運。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從天時看修行法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二、此時彌勒掌天盤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大寶積經：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爾時世尊即伸右手，以摩彌勒菩薩摩訶薩頭頂說：彌勒，我咐囑你，將來末世，後五百歲，正法滅時，汝當守護佛法僧寶，不要使它斷絕。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註：不是五十六億四千萬年才下生人間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，不要誤解了佛陀，佛經上的天文數字，是一個比喻，代表圓滿，不要被這障礙住了。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從天時看修行法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三、皈依彌勒求天道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世尊記曰。汝等及未來世修福持戒。皆當往生彌勒菩薩前為彌勒菩薩之所攝受。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佛告優波離。作是觀者名為正觀。若他觀者名為邪觀。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佛告優波離：汝今諦聽，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是彌勒菩薩於未來世，當為眾生作大歸依處，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若有歸依彌勒菩薩者，當知是人於無上道得不退轉。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從天時看修行法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四、正道只在靈山處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佛陀的靈山偈說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靈山只在爾心頭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好向靈山塔下修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佛：是指自性佛。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靈山：佛性所住之處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心頭：佛性之處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靈山塔：生死竅門，即是玄關竅。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好向靈山塔下修：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去拜明師求道，打開玄關竅，即能超脫生死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從天時看修行法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五、此時不能修邪道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若以色見我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以音聲求我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是人行邪道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不能見如來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佛又說：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一切有為法，如夢幻泡影，如露亦如電，應作如是觀。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註：術流動靜都是旁門左道，非正道。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3132</TotalTime>
  <Words>506</Words>
  <Application>Microsoft Office PowerPoint</Application>
  <PresentationFormat>如螢幕大小 (16:9)</PresentationFormat>
  <Paragraphs>31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從天時看修行法 悟見講</vt:lpstr>
      <vt:lpstr>從天時看修行法 悟見講</vt:lpstr>
      <vt:lpstr>從天時看修行法 悟見講</vt:lpstr>
      <vt:lpstr>從天時看修行法 悟見講</vt:lpstr>
      <vt:lpstr>從天時看修行法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686</cp:revision>
  <dcterms:created xsi:type="dcterms:W3CDTF">2014-02-15T05:50:45Z</dcterms:created>
  <dcterms:modified xsi:type="dcterms:W3CDTF">2021-06-22T08:58:58Z</dcterms:modified>
  <cp:contentStatus/>
</cp:coreProperties>
</file>