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、彌勒應運開普渡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生，都在為此一次，彌勒應運之普渡因緣而慶幸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其悲願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，全力的為三曹收圓工作而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十、修道要堅持下去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知「道」好以後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，不要只靠一張嘴巴宣傳，點點滴滴，都要靠自己去參悟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師啟開你的玄關竅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，去行去修就要靠你自己，明白道理以後，知道路難走，你們還是要走下去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25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十一、用三寶恢復元神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常外放，容易把精氣神耗掉，也應該知道如何收回來，可以在靜室內靜坐十分鐘，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眼睛八分閉，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二分睜，舌搭天橋，自然眼觀鼻，鼻觀心，心中可以默念五字真經或心經，使之心無雜念妄想，即可恢復精神。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4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十二、時常迴光返照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要了解自己的心，自己的心是什麼心，要時常去檢察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缺點就要隨時改掉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，好的繼續勉勵，不好的去掉它，這叫做迴光返照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679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十三、守好五戒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不清，修持不圓滿，其中缺了一戒，都不能成就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正果。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68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十四、使眾生都得救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白陽弟子要學習一面鏡子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，鏡子將陽光折射到黑暗的地方，產生光明，鏡子就發揮它的作用了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也要學習鏡子的功用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，將真理傳播到需要的地方，使眾生都能得救。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19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十五、不能匿道不現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後代得吾法者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，將此頓教法門，於同見同行，發願受持，如事佛故，終身而不退者，定入聖位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須傳授從上以來，默傳分付，不得匿其正法。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0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二、不負天恩真實修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而主導這項大因緣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的，又在人間完成，徒兒啊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這群白陽修士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，應善握此佳期，不忮不求，真誠實修，方無負天人的助化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48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三、上天賜回天明路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龍天表上說：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今有眾生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等，突破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塵緣，醒悟迷津，懇祈 上帝大賜明路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‥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四、皈依彌勒得清靜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若有善男子，善女子，犯諸禁戒，造諸眾惡業，聞是菩薩大悲名字，五體投地，誠心懺悔，是諸惡業，速得清靜。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5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五、禮敬彌勒得超生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諸眾生等，聞是菩薩大悲名稱，造立形象、香、花、衣服、繪、蓋、幢、幡、禮拜、繫念。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彌勒菩薩放眉間白毫大人相光，與諸天子雨曼陀羅花，來迎此人，此人須臾即得往生。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07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六、求道當下超生死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值遇彌勒佛禮敬，未舉頭頃便得聞法，即於無上道得不退轉，於未來世，得值恆河沙等諸佛如來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36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七、拜明師才能悟道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菩提般若之智，世人本自有之，只緣心迷，不能自悟，須假大善知識，示導見性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6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八、求道後自覺覺他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顛倒的眾生，應該進入正道，要自修自覺，而不只是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以戒為師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，此時當要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以覺為師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，要覺佛覺性，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是自覺覺他的時候，各個以覺（覺悟、覺醒）為師，才能突破外在的種種束縛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0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彌勒應運修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九、修道渡衆衆生拜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都比我們富貴，有地位，但他們都看破名利，離家鄉訪真道，如今大家都供奉他們，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現在的人都被名和利所迷惑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，拼命賺錢，只為了自己和子孫，未把福德散播出去，等到斷氣以後，只有自己的子孫敬拜你，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65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540</TotalTime>
  <Words>986</Words>
  <Application>Microsoft Office PowerPoint</Application>
  <PresentationFormat>如螢幕大小 (16:9)</PresentationFormat>
  <Paragraphs>70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  <vt:lpstr>彌勒應運修天道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249</cp:revision>
  <dcterms:created xsi:type="dcterms:W3CDTF">2014-02-15T05:50:45Z</dcterms:created>
  <dcterms:modified xsi:type="dcterms:W3CDTF">2018-02-01T06:02:06Z</dcterms:modified>
  <cp:contentStatus/>
</cp:coreProperties>
</file>