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9" r:id="rId2"/>
    <p:sldId id="259" r:id="rId3"/>
    <p:sldId id="268" r:id="rId4"/>
    <p:sldId id="258" r:id="rId5"/>
    <p:sldId id="26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45DBC-FDAB-4018-BD8E-6BC21724045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B156F-2D8E-41C4-AA55-CF47F5435A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5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B156F-2D8E-41C4-AA55-CF47F5435A4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39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失去的一九九九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一、一九九九的預言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九九之年大劫降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風雨之前烽鼓喧                                風平浪靜擾人心                          防不勝防難躲閃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四九之日天地暗    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度日如年苦難擋                     變色風雲天昏暗                                紅雨降落遍人間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濟公活佛慈訓（西元</a:t>
            </a:r>
            <a: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1998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於印尼批出「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」訓中訓，其中一句「十人九死難避奔」</a:t>
            </a:r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3679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95486"/>
            <a:ext cx="504056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失去的一九九九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二、濟公的一萬叩首</a:t>
            </a:r>
            <a:endParaRPr lang="en-US" altLang="zh-TW" sz="37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年八月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老師在泰國曼谷點傳師、壇主、講師、辦事人員聯合班帶領大家叩一萬叩首懇求老母災劫緩降，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當時後學也參與此次盛會，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證明</a:t>
            </a:r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1999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年上天確實要降大劫。</a:t>
            </a:r>
          </a:p>
          <a:p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0733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失去的一九九九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三、濟公對徒的盼望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徒兒徒兒聽師告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未來之事不懼焉                     立大志向鵬程里                     化這人間為佛園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突破九八亦九九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突破難關一路前               該修得修辦末後                      行有餘力助師肩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6407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504056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失去的一九九九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352928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四、人間淨土的來臨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你們要懂得得突破九八、九九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，這樣才能熬過兩千年。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在那時候回去的功圓果滿證品蓮。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留下來，年輕的收拾堆骨，那時世界太平，各個是活佛。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二０００年是活佛世界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。現在時局是亂局，但要穩住道局。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51440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失去的一九九九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五、浩劫會不會來？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皇母訓子十誡說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 舉世上再無有一個賢儔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 九九劫八十一普遍全球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 最怕這水火風刷洗全球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 開地府放鬼魂齊把命抅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 齊來討命還命債將錢酬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 掃氣象刷三界另換樞紐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440929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652</TotalTime>
  <Words>390</Words>
  <Application>Microsoft Office PowerPoint</Application>
  <PresentationFormat>如螢幕大小 (16:9)</PresentationFormat>
  <Paragraphs>85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失去的一九九九 悟見講</vt:lpstr>
      <vt:lpstr>失去的一九九九 悟見講</vt:lpstr>
      <vt:lpstr>失去的一九九九 悟見講</vt:lpstr>
      <vt:lpstr>失去的一九九九 悟見講</vt:lpstr>
      <vt:lpstr>失去的一九九九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177</cp:revision>
  <dcterms:created xsi:type="dcterms:W3CDTF">2014-02-15T05:50:45Z</dcterms:created>
  <dcterms:modified xsi:type="dcterms:W3CDTF">2021-04-09T01:12:28Z</dcterms:modified>
</cp:coreProperties>
</file>