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9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、始終修道方能成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末後一著，天開科選，篩篩剩下多少，誰也不知道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;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現在真修實煉的人有多少？真正在修、真正在做、真正在往內功下功夫的人有多少？誰也不敢說，要到最後一分鐘才曉得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九、突破修道的考驗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人借事來磨煉你，磨煉你這顆心到底是不是真的，不要被磨得一兩下就不見人影了。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修道是要經得起考驗、經得起歷煉，才不動搖，才能夠保持有始有終。「有始有終」是你們今生自己的愿，這救世的愿是無始無終的。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30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十、人生真諦要參悟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每個人都背負著很神聖的使命，不要小看你自己，只是個小人物，要知道小人物也能夠辦大事，小人物也能夠創造一片輝煌的聖業。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希望徒兒們，要明瞭人生的真正意義。人生的真諦在哪裡？不是忙忙碌碌就這麼過了一生、不要虛度人生啊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95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十一、人生無常莫等待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明日復明日，明日何其多。如果你天天等著明日到來，萬事就會成磋跎，知道嗎？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有人想渡就趕快去渡，要知道世事無常，不要說等我有空再去渡化他，要知道，人算不如天算！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466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十二、謹慎小心來修辦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師徒相見，可遇不可求，接下來怎麼樣，誰也不知道，不是你們人間能夠掌控的，不是你們人間能夠預算到的。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樓上看不看得清楚啊 ？要知道高處不勝寒，越站在高位，你們越是要戰戰兢兢，越是要非常的謹慎小心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14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十三、天開科選老實修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末後一著，天開科選，篩一篩剩下多少，誰也不知道；唯有盡你們的一顆心，唯有踏踏實實來修，不要執著于權勢，不要執著于外在的。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外在一切有的，你內心不圓滿，你內心還有缺，那就是不圓滿 。不要捨本而逐末。徒兒們！「本」要搞清楚，那你的「末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自然能夠成。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3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二、三分熱度難成道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不要只抱著三分鐘熱度而已呀！徒兒們，剛剛開始都很熱，那個熱忱都是滿滿的，可是過了幾天，那個熱忱就減退了！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一天二天佛在心中，三天四天佛在身邊，五天六天佛就在天邊囉！你們人間的人是不是這樣？有事才來拜神拜佛，沒事就過我逍遙的人生，過我自己的生活，是不是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865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三、臨時抱佛來不及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要知道你平時不修不煉，事情來的時候，才來臨時抱佛腳，佛腳抱得住還沒關係，只怕佛腳你抱都抱不到哦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04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四、摸得著根成佛祖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要摸得著根啊！如今已經找到自己的根，要抓緊這條根，抓緊這個金線，好好的追隨著天命，永遠的繼續走下去，不要瞎煉盲修，不是濫竽充數，要真正的下功夫，不是來看熱鬧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5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五、將剎那化成永恆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不要把為師來，當成是一場演戲，要知道仙佛借竅，乃是不得已。班班的因緣皆不一樣，希望徒兒們好好的珍惜，將這剎那化成永恆，好不好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65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六、修辦因緣要珍惜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前世有修才有這段因緣，因緣的撮合不是一天所促成的。如今已經進入佛門，知道「道」的寶貴，要好好的來修。改變自己，來感化他們。責任重大，說「好」就要做到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78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七、聖事承担莫輕生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徒兒，別把小事看得太大，要將你的生命發揮、要將你的光芒照射出來。生活不是只有吃、住、工作、 睡覺；每天重覆著同樣的東西，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生命還有很多很重要的東西，待徒兒們去完成，還有很重要的使命，待徒兒們去了。不要遇到不順心的時候，就有輕生的念頭，就有傻的念頭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7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八、苦海化成蓮花邦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人生本來就是苦海，當你在苦海，你要怎麼把它，化成蓮花邦呢？那你們修道快不快樂？修道也有流淚的時候、修道也有受委屈的時候 、修道也有考驗的時候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9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天開科選老實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九、突破修道的考驗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修道的路，就跟你人生的道路一樣，不要說我修道就沒有考驗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你人生裡頭碰不到的，你可能在你修道的過程當中，你會去碰到，那你要如何來面對呢？你要如何來化解呢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是上天降下你的考驗。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3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464</TotalTime>
  <Words>1152</Words>
  <Application>Microsoft Office PowerPoint</Application>
  <PresentationFormat>如螢幕大小 (16:9)</PresentationFormat>
  <Paragraphs>66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  <vt:lpstr>天開科選老實修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156</cp:revision>
  <dcterms:created xsi:type="dcterms:W3CDTF">2014-02-15T05:50:45Z</dcterms:created>
  <dcterms:modified xsi:type="dcterms:W3CDTF">2017-06-01T08:26:34Z</dcterms:modified>
</cp:coreProperties>
</file>