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299" r:id="rId5"/>
    <p:sldId id="304" r:id="rId6"/>
    <p:sldId id="302" r:id="rId7"/>
    <p:sldId id="301" r:id="rId8"/>
    <p:sldId id="300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細隸書" panose="02010609000101010101" pitchFamily="49" charset="-120"/>
              </a:rPr>
              <a:t>天開科選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一、天開科選的由來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上天老母說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萬古</a:t>
            </a:r>
            <a:r>
              <a:rPr lang="zh-TW" altLang="en-US" sz="3200" dirty="0">
                <a:ea typeface="全真細隸書" panose="02010609000101010101" pitchFamily="49" charset="-120"/>
              </a:rPr>
              <a:t>奇緣奧妙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多                     三</a:t>
            </a:r>
            <a:r>
              <a:rPr lang="zh-TW" altLang="en-US" sz="3200" dirty="0">
                <a:ea typeface="全真細隸書" panose="02010609000101010101" pitchFamily="49" charset="-120"/>
              </a:rPr>
              <a:t>期末劫開天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科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 smtClean="0">
                <a:ea typeface="全真細隸書" panose="02010609000101010101" pitchFamily="49" charset="-120"/>
              </a:rPr>
              <a:t>三</a:t>
            </a:r>
            <a:r>
              <a:rPr lang="zh-TW" altLang="en-US" sz="3200" dirty="0">
                <a:ea typeface="全真細隸書" panose="02010609000101010101" pitchFamily="49" charset="-120"/>
              </a:rPr>
              <a:t>元運會龍華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選                  考</a:t>
            </a:r>
            <a:r>
              <a:rPr lang="zh-TW" altLang="en-US" sz="3200" dirty="0">
                <a:ea typeface="全真細隸書" panose="02010609000101010101" pitchFamily="49" charset="-120"/>
              </a:rPr>
              <a:t>拔佛子證大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羅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老前人白水老人說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重整世界另立天下，仙佛說：上天大開普渡，就是選賢、善惡要分班，不好的要淘汰，好的要保存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，另外</a:t>
            </a:r>
            <a:r>
              <a:rPr lang="zh-TW" altLang="en-US" sz="3200" dirty="0">
                <a:ea typeface="全真細隸書" panose="02010609000101010101" pitchFamily="49" charset="-120"/>
              </a:rPr>
              <a:t>還要新選。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老母制定</a:t>
            </a:r>
            <a:r>
              <a:rPr lang="zh-TW" altLang="en-US" sz="3200" dirty="0">
                <a:ea typeface="全真細隸書" panose="02010609000101010101" pitchFamily="49" charset="-120"/>
              </a:rPr>
              <a:t>這一盤，彌勒古佛選三千六百聖、四萬八千賢，早有定數，這已經定數。這三千六百聖由那兒選？全世界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細隸書" panose="02010609000101010101" pitchFamily="49" charset="-120"/>
              </a:rPr>
              <a:t>天開科選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92888" cy="4896544"/>
          </a:xfrm>
        </p:spPr>
        <p:txBody>
          <a:bodyPr/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現在好比仙佛批訓說</a:t>
            </a:r>
            <a:r>
              <a:rPr lang="zh-TW" altLang="en-US" sz="3200" dirty="0">
                <a:ea typeface="全真細隸書" panose="02010609000101010101" pitchFamily="49" charset="-120"/>
              </a:rPr>
              <a:t>：你是行大功的、當點傳師的、壇主講師、辦事人員，由上而下這全都在數。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所以將來龍華大會時候按功定果，</a:t>
            </a:r>
            <a:r>
              <a:rPr lang="zh-TW" altLang="en-US" sz="3200" dirty="0">
                <a:ea typeface="全真細隸書" panose="02010609000101010101" pitchFamily="49" charset="-120"/>
              </a:rPr>
              <a:t>什麼時候原人全找齊了。原人全找齊了，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開龍華大會。在什麼地方？在人間，不是在上天，</a:t>
            </a:r>
            <a:r>
              <a:rPr lang="zh-TW" altLang="en-US" sz="3200" dirty="0">
                <a:ea typeface="全真細隸書" panose="02010609000101010101" pitchFamily="49" charset="-120"/>
              </a:rPr>
              <a:t>在人間。過去末劫年，老祖師出世，平收萬教，萬教歸一，一道同風世界才能大同，萬教不歸一，怎麼世界大同？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00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細隸書" panose="02010609000101010101" pitchFamily="49" charset="-120"/>
              </a:rPr>
              <a:t>天開科選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92888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二、上天如何科選？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天鼎地爐降考驗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上天老母說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考驗得原本是大根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大器                   魔</a:t>
            </a:r>
            <a:r>
              <a:rPr lang="zh-TW" altLang="en-US" sz="3200" dirty="0">
                <a:ea typeface="全真細隸書" panose="02010609000101010101" pitchFamily="49" charset="-120"/>
              </a:rPr>
              <a:t>煉得眞佛性大顯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光華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仙佛聖之階梯由斯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而立                 識</a:t>
            </a:r>
            <a:r>
              <a:rPr lang="zh-TW" altLang="en-US" sz="3200" dirty="0">
                <a:ea typeface="全真細隸書" panose="02010609000101010101" pitchFamily="49" charset="-120"/>
              </a:rPr>
              <a:t>得透解得破極樂得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達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為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母我定妙計妙中有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妙             將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風波遮門面外暗內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華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修天道如果是無有魔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考           這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酒肆煙花輩均返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婆娑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無</a:t>
            </a:r>
            <a:r>
              <a:rPr lang="zh-TW" altLang="en-US" sz="3200" dirty="0">
                <a:ea typeface="全真細隸書" panose="02010609000101010101" pitchFamily="49" charset="-120"/>
              </a:rPr>
              <a:t>有考怎分得愚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賢真假                又</a:t>
            </a:r>
            <a:r>
              <a:rPr lang="zh-TW" altLang="en-US" sz="3200" dirty="0">
                <a:ea typeface="全真細隸書" panose="02010609000101010101" pitchFamily="49" charset="-120"/>
              </a:rPr>
              <a:t>誰肯讓誰先端坐蓮花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 smtClean="0">
                <a:ea typeface="全真細隸書" panose="02010609000101010101" pitchFamily="49" charset="-120"/>
              </a:rPr>
              <a:t>莫</a:t>
            </a:r>
            <a:r>
              <a:rPr lang="zh-TW" altLang="en-US" sz="3200" dirty="0">
                <a:ea typeface="全真細隸書" panose="02010609000101010101" pitchFamily="49" charset="-120"/>
              </a:rPr>
              <a:t>說是得天爵有考有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驗          得</a:t>
            </a:r>
            <a:r>
              <a:rPr lang="zh-TW" altLang="en-US" sz="3200" dirty="0">
                <a:ea typeface="全真細隸書" panose="02010609000101010101" pitchFamily="49" charset="-120"/>
              </a:rPr>
              <a:t>人爵十年苦金花頭插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71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細隸書" panose="02010609000101010101" pitchFamily="49" charset="-120"/>
              </a:rPr>
              <a:t>天開科選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92888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三、真道有真考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上天老母說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這真道有真考亙古</a:t>
            </a:r>
            <a:r>
              <a:rPr lang="zh-TW" altLang="en-US" sz="3200" dirty="0">
                <a:ea typeface="全真細隸書" panose="02010609000101010101" pitchFamily="49" charset="-120"/>
              </a:rPr>
              <a:t>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理               考</a:t>
            </a:r>
            <a:r>
              <a:rPr lang="zh-TW" altLang="en-US" sz="3200" dirty="0">
                <a:ea typeface="全真細隸書" panose="02010609000101010101" pitchFamily="49" charset="-120"/>
              </a:rPr>
              <a:t>得是金剛志美玉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無瑕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玉不琢不成器此話不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假             真黃金經</a:t>
            </a:r>
            <a:r>
              <a:rPr lang="zh-TW" altLang="en-US" sz="3200" dirty="0">
                <a:ea typeface="全真細隸書" panose="02010609000101010101" pitchFamily="49" charset="-120"/>
              </a:rPr>
              <a:t>百煉方顯光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華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棵樹作棟樑斜技必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去                  造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工程蓋高樓地基必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砸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將人物來相比一樣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如是           受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打擊受琢磨智慧好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發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家</a:t>
            </a:r>
            <a:r>
              <a:rPr lang="zh-TW" altLang="en-US" sz="3200" dirty="0">
                <a:ea typeface="全真細隸書" panose="02010609000101010101" pitchFamily="49" charset="-120"/>
              </a:rPr>
              <a:t>貧寒方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顯出真心孝子          國家</a:t>
            </a:r>
            <a:r>
              <a:rPr lang="zh-TW" altLang="en-US" sz="3200" dirty="0">
                <a:ea typeface="全真細隸書" panose="02010609000101010101" pitchFamily="49" charset="-120"/>
              </a:rPr>
              <a:t>亂方顯這忠良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精華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疾風中顯勁草果然不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假               無</a:t>
            </a:r>
            <a:r>
              <a:rPr lang="zh-TW" altLang="en-US" sz="3200" dirty="0">
                <a:ea typeface="全真細隸書" panose="02010609000101010101" pitchFamily="49" charset="-120"/>
              </a:rPr>
              <a:t>考懲不見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實真偽</a:t>
            </a:r>
            <a:r>
              <a:rPr lang="zh-TW" altLang="en-US" sz="3200" dirty="0">
                <a:ea typeface="全真細隸書" panose="02010609000101010101" pitchFamily="49" charset="-120"/>
              </a:rPr>
              <a:t>相雜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2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細隸書" panose="02010609000101010101" pitchFamily="49" charset="-120"/>
              </a:rPr>
              <a:t>天開科選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92888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四、聖賢仙佛都有考驗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老母說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ea typeface="全真細隸書" panose="02010609000101010101" pitchFamily="49" charset="-120"/>
              </a:rPr>
              <a:t>曾記得姜太公來賣</a:t>
            </a:r>
            <a:r>
              <a:rPr lang="zh-TW" altLang="en-US" dirty="0" smtClean="0">
                <a:ea typeface="全真細隸書" panose="02010609000101010101" pitchFamily="49" charset="-120"/>
              </a:rPr>
              <a:t>白麵               受</a:t>
            </a:r>
            <a:r>
              <a:rPr lang="zh-TW" altLang="en-US" dirty="0">
                <a:ea typeface="全真細隸書" panose="02010609000101010101" pitchFamily="49" charset="-120"/>
              </a:rPr>
              <a:t>魔考煉心性種種不</a:t>
            </a:r>
            <a:r>
              <a:rPr lang="zh-TW" altLang="en-US" dirty="0" smtClean="0">
                <a:ea typeface="全真細隸書" panose="02010609000101010101" pitchFamily="49" charset="-120"/>
              </a:rPr>
              <a:t>佳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>周文王在羑裏囚困七</a:t>
            </a:r>
            <a:r>
              <a:rPr lang="zh-TW" altLang="en-US" dirty="0" smtClean="0">
                <a:ea typeface="全真細隸書" panose="02010609000101010101" pitchFamily="49" charset="-120"/>
              </a:rPr>
              <a:t>載                 他</a:t>
            </a:r>
            <a:r>
              <a:rPr lang="zh-TW" altLang="en-US" dirty="0">
                <a:ea typeface="全真細隸書" panose="02010609000101010101" pitchFamily="49" charset="-120"/>
              </a:rPr>
              <a:t>何嘗不知曉定數所</a:t>
            </a:r>
            <a:r>
              <a:rPr lang="zh-TW" altLang="en-US" dirty="0" smtClean="0">
                <a:ea typeface="全真細隸書" panose="02010609000101010101" pitchFamily="49" charset="-120"/>
              </a:rPr>
              <a:t>轄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還有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這孔仲尼亦受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大難                過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宋衛受厄困削跡檀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伐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在陳蔡絕糧草整整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七日               人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視聖如瘋傻難談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難言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ea typeface="全真細隸書" panose="02010609000101010101" pitchFamily="49" charset="-120"/>
              </a:rPr>
              <a:t>邱長春修道時何等</a:t>
            </a:r>
            <a:r>
              <a:rPr lang="zh-TW" altLang="en-US" dirty="0" smtClean="0">
                <a:ea typeface="全真細隸書" panose="02010609000101010101" pitchFamily="49" charset="-120"/>
              </a:rPr>
              <a:t>艱苦         餓</a:t>
            </a:r>
            <a:r>
              <a:rPr lang="zh-TW" altLang="en-US" dirty="0">
                <a:ea typeface="全真細隸書" panose="02010609000101010101" pitchFamily="49" charset="-120"/>
              </a:rPr>
              <a:t>死了七八次心志</a:t>
            </a:r>
            <a:r>
              <a:rPr lang="zh-TW" altLang="en-US" dirty="0" smtClean="0">
                <a:ea typeface="全真細隸書" panose="02010609000101010101" pitchFamily="49" charset="-120"/>
              </a:rPr>
              <a:t>倍加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 smtClean="0">
                <a:ea typeface="全真細隸書" panose="02010609000101010101" pitchFamily="49" charset="-120"/>
              </a:rPr>
              <a:t>妙善女</a:t>
            </a:r>
            <a:r>
              <a:rPr lang="zh-TW" altLang="en-US" dirty="0">
                <a:ea typeface="全真細隸書" panose="02010609000101010101" pitchFamily="49" charset="-120"/>
              </a:rPr>
              <a:t>為修道受斬受</a:t>
            </a:r>
            <a:r>
              <a:rPr lang="zh-TW" altLang="en-US" dirty="0" smtClean="0">
                <a:ea typeface="全真細隸書" panose="02010609000101010101" pitchFamily="49" charset="-120"/>
              </a:rPr>
              <a:t>絞           孫</a:t>
            </a:r>
            <a:r>
              <a:rPr lang="zh-TW" altLang="en-US" dirty="0">
                <a:ea typeface="全真細隸書" panose="02010609000101010101" pitchFamily="49" charset="-120"/>
              </a:rPr>
              <a:t>不二油鍋烹面容成麻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7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細隸書" panose="02010609000101010101" pitchFamily="49" charset="-120"/>
              </a:rPr>
              <a:t>天開科選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92888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古今修行者之比較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無極老母說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今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時下較古來修道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相比                 這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魔考輕百分自在無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轄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古時來修大道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跋山涉水             拋</a:t>
            </a:r>
            <a:r>
              <a:rPr lang="zh-TW" altLang="en-US" sz="3200" dirty="0">
                <a:ea typeface="全真細隸書" panose="02010609000101010101" pitchFamily="49" charset="-120"/>
              </a:rPr>
              <a:t>家產棄妻子遊走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天涯               遊</a:t>
            </a:r>
            <a:r>
              <a:rPr lang="zh-TW" altLang="en-US" sz="3200" dirty="0">
                <a:ea typeface="全真細隸書" panose="02010609000101010101" pitchFamily="49" charset="-120"/>
              </a:rPr>
              <a:t>千山合萬水真宗難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遇              將</a:t>
            </a:r>
            <a:r>
              <a:rPr lang="zh-TW" altLang="en-US" sz="3200" dirty="0">
                <a:ea typeface="全真細隸書" panose="02010609000101010101" pitchFamily="49" charset="-120"/>
              </a:rPr>
              <a:t>鐵鞋踏破了難覓真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法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受</a:t>
            </a:r>
            <a:r>
              <a:rPr lang="zh-TW" altLang="en-US" sz="3200" dirty="0">
                <a:ea typeface="全真細隸書" panose="02010609000101010101" pitchFamily="49" charset="-120"/>
              </a:rPr>
              <a:t>千折合萬魔苦難言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盡             心</a:t>
            </a:r>
            <a:r>
              <a:rPr lang="zh-TW" altLang="en-US" sz="3200" dirty="0">
                <a:ea typeface="全真細隸書" panose="02010609000101010101" pitchFamily="49" charset="-120"/>
              </a:rPr>
              <a:t>至誠感動了真人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點化               試驗</a:t>
            </a:r>
            <a:r>
              <a:rPr lang="zh-TW" altLang="en-US" sz="3200" dirty="0">
                <a:ea typeface="全真細隸書" panose="02010609000101010101" pitchFamily="49" charset="-120"/>
              </a:rPr>
              <a:t>得果然是真真無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假           這</a:t>
            </a:r>
            <a:r>
              <a:rPr lang="zh-TW" altLang="en-US" sz="3200" dirty="0">
                <a:ea typeface="全真細隸書" panose="02010609000101010101" pitchFamily="49" charset="-120"/>
              </a:rPr>
              <a:t>方才歸古洞煆煉黃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芽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功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三千果八百得成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正果            亦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不過在氣天暫得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榮華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53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細隸書" panose="02010609000101010101" pitchFamily="49" charset="-120"/>
              </a:rPr>
              <a:t>天開科選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92888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細隸書" panose="02010609000101010101" pitchFamily="49" charset="-120"/>
              </a:rPr>
              <a:t>現今時修天道何等容易            先受點後再修立化塵沙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此本是應機現非時不洩           母開恩半修仙半顧俗家            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現如今天時緊輕凡重聖                   用慇懃踏實地不可偷暇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26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細隸書" panose="02010609000101010101" pitchFamily="49" charset="-120"/>
              </a:rPr>
              <a:t>天開科選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92888" cy="4896544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六、哪些人會考不上？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老母說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觀一觀眾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兒女不惺</a:t>
            </a:r>
            <a:r>
              <a:rPr lang="zh-TW" altLang="en-US" sz="3200" dirty="0">
                <a:ea typeface="全真細隸書" panose="02010609000101010101" pitchFamily="49" charset="-120"/>
              </a:rPr>
              <a:t>塵沙　認假樂受真苦日夜勞碌　對天道作應酬無有空暇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幾多是貪凡情背理忘聖　幾多是怕魔考心志不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佳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9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全真細隸書" panose="02010609000101010101" pitchFamily="49" charset="-120"/>
              </a:rPr>
              <a:t>天開科選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92888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七、結論：不要再讓老母操心了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上天老母的心聲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眾</a:t>
            </a:r>
            <a:r>
              <a:rPr lang="zh-TW" altLang="en-US" dirty="0">
                <a:ea typeface="全真細隸書" panose="02010609000101010101" pitchFamily="49" charset="-120"/>
              </a:rPr>
              <a:t>不曉多退志難為於</a:t>
            </a:r>
            <a:r>
              <a:rPr lang="zh-TW" altLang="en-US" dirty="0" smtClean="0">
                <a:ea typeface="全真細隸書" panose="02010609000101010101" pitchFamily="49" charset="-120"/>
              </a:rPr>
              <a:t>母            不</a:t>
            </a:r>
            <a:r>
              <a:rPr lang="zh-TW" altLang="en-US" dirty="0">
                <a:ea typeface="全真細隸書" panose="02010609000101010101" pitchFamily="49" charset="-120"/>
              </a:rPr>
              <a:t>由我放悲聲血淚滴</a:t>
            </a:r>
            <a:r>
              <a:rPr lang="zh-TW" altLang="en-US" dirty="0" smtClean="0">
                <a:ea typeface="全真細隸書" panose="02010609000101010101" pitchFamily="49" charset="-120"/>
              </a:rPr>
              <a:t>沙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>屢次的為兒女捎書</a:t>
            </a:r>
            <a:r>
              <a:rPr lang="zh-TW" altLang="en-US" dirty="0" smtClean="0">
                <a:ea typeface="全真細隸書" panose="02010609000101010101" pitchFamily="49" charset="-120"/>
              </a:rPr>
              <a:t>寄信          捎</a:t>
            </a:r>
            <a:r>
              <a:rPr lang="zh-TW" altLang="en-US" dirty="0">
                <a:ea typeface="全真細隸書" panose="02010609000101010101" pitchFamily="49" charset="-120"/>
              </a:rPr>
              <a:t>一次又一次不明</a:t>
            </a:r>
            <a:r>
              <a:rPr lang="zh-TW" altLang="en-US" dirty="0" smtClean="0">
                <a:ea typeface="全真細隸書" panose="02010609000101010101" pitchFamily="49" charset="-120"/>
              </a:rPr>
              <a:t>根芽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再三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囑再三告為何不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惺         如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若是違母訓陰山來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壓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叫一聲眾兒女早明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心性           任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千魔合萬考心無疵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瑕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守</a:t>
            </a:r>
            <a:r>
              <a:rPr lang="zh-TW" altLang="en-US" dirty="0">
                <a:ea typeface="全真細隸書" panose="02010609000101010101" pitchFamily="49" charset="-120"/>
              </a:rPr>
              <a:t>善道貫始終恆心久</a:t>
            </a:r>
            <a:r>
              <a:rPr lang="zh-TW" altLang="en-US" dirty="0" smtClean="0">
                <a:ea typeface="全真細隸書" panose="02010609000101010101" pitchFamily="49" charset="-120"/>
              </a:rPr>
              <a:t>志          存</a:t>
            </a:r>
            <a:r>
              <a:rPr lang="zh-TW" altLang="en-US" dirty="0">
                <a:ea typeface="全真細隸書" panose="02010609000101010101" pitchFamily="49" charset="-120"/>
              </a:rPr>
              <a:t>至誠魔自息無有駁雜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260</TotalTime>
  <Words>449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天開科選  悟見講</vt:lpstr>
      <vt:lpstr>天開科選  悟見講</vt:lpstr>
      <vt:lpstr>天開科選  悟見講</vt:lpstr>
      <vt:lpstr>天開科選  悟見講</vt:lpstr>
      <vt:lpstr>天開科選  悟見講</vt:lpstr>
      <vt:lpstr>天開科選  悟見講</vt:lpstr>
      <vt:lpstr>天開科選  悟見講</vt:lpstr>
      <vt:lpstr>天開科選  悟見講</vt:lpstr>
      <vt:lpstr>天開科選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62</cp:revision>
  <dcterms:created xsi:type="dcterms:W3CDTF">2014-02-15T05:50:45Z</dcterms:created>
  <dcterms:modified xsi:type="dcterms:W3CDTF">2016-04-02T02:04:33Z</dcterms:modified>
</cp:coreProperties>
</file>