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0" r:id="rId2"/>
    <p:sldId id="331" r:id="rId3"/>
    <p:sldId id="341" r:id="rId4"/>
    <p:sldId id="340" r:id="rId5"/>
    <p:sldId id="339" r:id="rId6"/>
    <p:sldId id="338" r:id="rId7"/>
    <p:sldId id="337" r:id="rId8"/>
    <p:sldId id="336" r:id="rId9"/>
    <p:sldId id="335" r:id="rId10"/>
    <p:sldId id="334" r:id="rId11"/>
    <p:sldId id="333" r:id="rId12"/>
    <p:sldId id="332" r:id="rId13"/>
    <p:sldId id="304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天道降世救衆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、天道降世救衆生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末法時期天道降世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，菩薩及諸天神聖都降世，來幫辦彌勒祖師，佈道福音的工作。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上天老母慈悲，把三寶真理的心法，降到火宅，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救回眾生的靈性，人人可回天與老母同在，這是最寶貴的良辰佳音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天道降世救衆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十、拜濟公皈依彌勒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末世福慧雙修之眾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，當在彌勒菩薩前為彌勒弟子，受彌勒菩薩教育，如作為者為正見，若謗彌勒者為邪見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後告阿難：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以上佛語汝當護持，切勿忘失。 （彌勒下生經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012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天道降世救衆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十一、同助彌勒成大道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眾生，道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聞彌勒真經者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，當為末聞之眾，開生天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路，廣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渡群生，同聞大道，同拜彌勒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時共有十萬菩薩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，八萬億諸天神聖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者，皆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發大願，於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末世，願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隨從彌勒下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生，開荒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渡眾。（彌勒下生經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530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天道降世救衆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十二、此天時用道救世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科技有好必有壞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，陰陽兩面嘛，科技它暗藏殺機，所以需要用聖人之道來挽救 ，現在雖然沒有滿天昏紅，可是時局，已經夕陽西下了。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一唯有道才能化劫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，唯有明理，才能進入真實修持，唯有真功實善，才能超脫人生無常，唯有精進修辦，才能復回本來佛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63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天道降世救衆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二、修德性能躲劫難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你們要體會天時已緊急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，不是為師哄騙你們，一個時勢在推動一股氣：如果一個地方，人民有怨氣，大家都貪心不足，這股邪的氣，一旦沸騰，降災降劫，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連好人也照樣收殺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，所以你們要真正修德，才是根本，才能躲過劫難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326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天道降世救衆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三、三災八難都降世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降三災佈八難刀兵水火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九九劫八十一普遍全球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差來了五大魔東土大鬧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設萬法定連環惡孽來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收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大清算應於斯時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分玉石分善惡各地插籌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這種災那種難不為奇論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最怕這水火風刷洗全球　</a:t>
            </a:r>
          </a:p>
        </p:txBody>
      </p:sp>
    </p:spTree>
    <p:extLst>
      <p:ext uri="{BB962C8B-B14F-4D97-AF65-F5344CB8AC3E}">
        <p14:creationId xmlns:p14="http://schemas.microsoft.com/office/powerpoint/2010/main" val="48352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天道降世救衆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四、罡風掃世命難留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黑七七四十九無有日月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開地府放鬼魂齊把命鉤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黑漆漆陰森森寒光滿世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齊討債命還命債將錢酬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罡風降掃乾坤並掃宇宙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掃氣象刷三界另換樞紐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任兒是金剛體銅鐵打就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難脫我真劫火性命難留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十分中死七分三分受苦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只死得血成河骨堆山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坵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245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天道降世救衆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五、三期末世劫難多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現在的時代，正是三期末世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，在眼前有大災難，迫降而來，許多眾生，都要受此災難而被清算，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為惡作孽的人，都要應罪而被淘汰掉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670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天道降世救衆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六、核子災劫慘狀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災難也在七七四十九天之間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，天與地都變為黑暗，血如河流，骨積如山，舉目所看都無房屋，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是自從有地球以來，最大的災難也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36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天道降世救衆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七、不快修回不了天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天時緊急，世界末日快到了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，時候不早了，這個宇宙，世界大浩劫快來了，也就是說不趕快修，不趕快懺悔，回不了天國，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天將壞地將滅，世界將戰亂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，以後黑天暗日，收殺眾人，不是危言聳聽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768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天道降世救衆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八、行功立德消業力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現值三期末劫年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，百病齊發，五魔亂世，修道人或一般凡夫俗子，有冤討冤，有債討債。老師要抵也抵不過，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唯賴徒兒廣結善緣，盡心開創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609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天道降世救衆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九、六萬年來大清算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六萬年來大清算，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應於此時，很多人無緣無故一有病就死，各種意外橫禍也正加速發生，看看周遭的同事、親友、道場同修，得癌症、各種怪症的人，是不是不斷增加？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歷年來國內外的水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、火、風災、墜機事件、飛機相撞事件比例，是不是增加了許多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513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2451</TotalTime>
  <Words>857</Words>
  <Application>Microsoft Office PowerPoint</Application>
  <PresentationFormat>如螢幕大小 (16:9)</PresentationFormat>
  <Paragraphs>63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天道降世救衆生 悟見講</vt:lpstr>
      <vt:lpstr>天道降世救衆生 悟見講</vt:lpstr>
      <vt:lpstr>天道降世救衆生 悟見講</vt:lpstr>
      <vt:lpstr>天道降世救衆生 悟見講</vt:lpstr>
      <vt:lpstr>天道降世救衆生 悟見講</vt:lpstr>
      <vt:lpstr>天道降世救衆生 悟見講</vt:lpstr>
      <vt:lpstr>天道降世救衆生 悟見講</vt:lpstr>
      <vt:lpstr>天道降世救衆生 悟見講</vt:lpstr>
      <vt:lpstr>天道降世救衆生 悟見講</vt:lpstr>
      <vt:lpstr>天道降世救衆生 悟見講</vt:lpstr>
      <vt:lpstr>天道降世救衆生 悟見講</vt:lpstr>
      <vt:lpstr>天道降世救衆生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494</cp:revision>
  <dcterms:created xsi:type="dcterms:W3CDTF">2014-02-15T05:50:45Z</dcterms:created>
  <dcterms:modified xsi:type="dcterms:W3CDTF">2019-01-29T11:40:24Z</dcterms:modified>
  <cp:contentStatus/>
</cp:coreProperties>
</file>