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3" r:id="rId2"/>
    <p:sldId id="272" r:id="rId3"/>
    <p:sldId id="274" r:id="rId4"/>
    <p:sldId id="275" r:id="rId5"/>
    <p:sldId id="259" r:id="rId6"/>
    <p:sldId id="269" r:id="rId7"/>
    <p:sldId id="260" r:id="rId8"/>
    <p:sldId id="258" r:id="rId9"/>
    <p:sldId id="261" r:id="rId10"/>
    <p:sldId id="262" r:id="rId11"/>
    <p:sldId id="263" r:id="rId12"/>
    <p:sldId id="267" r:id="rId13"/>
    <p:sldId id="266" r:id="rId14"/>
    <p:sldId id="265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2016/9/17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2016/9/17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2016/9/17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2016/9/17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2016/9/17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2016/9/17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2016/9/17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2016/9/17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普渡的因緣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55000" lnSpcReduction="20000"/>
          </a:bodyPr>
          <a:lstStyle/>
          <a:p>
            <a:pPr marL="36576" indent="0">
              <a:buNone/>
            </a:pPr>
            <a:r>
              <a:rPr lang="zh-TW" altLang="en-US" sz="6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一、老母要我們回天</a:t>
            </a:r>
            <a:endParaRPr lang="en-US" altLang="zh-TW" sz="6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6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皇母訓子十誡第一</a:t>
            </a:r>
            <a:r>
              <a:rPr lang="zh-TW" altLang="en-US" sz="6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誡</a:t>
            </a:r>
            <a:endParaRPr lang="en-US" altLang="zh-TW" sz="62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6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</a:t>
            </a:r>
            <a:r>
              <a:rPr lang="zh-TW" altLang="en-US" sz="6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母說</a:t>
            </a:r>
            <a:endParaRPr lang="en-US" altLang="zh-TW" sz="6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6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6200" dirty="0">
                <a:latin typeface="標楷體" panose="03000509000000000000" pitchFamily="65" charset="-120"/>
                <a:ea typeface="標楷體" panose="03000509000000000000" pitchFamily="65" charset="-120"/>
              </a:rPr>
              <a:t>既成地既立萬物齊備 </a:t>
            </a:r>
            <a:r>
              <a:rPr lang="zh-TW" altLang="en-US" sz="6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東</a:t>
            </a:r>
            <a:r>
              <a:rPr lang="zh-TW" altLang="en-US" sz="6200" dirty="0">
                <a:latin typeface="標楷體" panose="03000509000000000000" pitchFamily="65" charset="-120"/>
                <a:ea typeface="標楷體" panose="03000509000000000000" pitchFamily="65" charset="-120"/>
              </a:rPr>
              <a:t>土裏無人煙缺少女</a:t>
            </a:r>
            <a:r>
              <a:rPr lang="zh-TW" altLang="en-US" sz="6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男</a:t>
            </a:r>
            <a:r>
              <a:rPr lang="zh-TW" altLang="en-US" sz="6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6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200" dirty="0">
                <a:latin typeface="標楷體" panose="03000509000000000000" pitchFamily="65" charset="-120"/>
                <a:ea typeface="標楷體" panose="03000509000000000000" pitchFamily="65" charset="-120"/>
              </a:rPr>
              <a:t>那時節為母我無奈之處 </a:t>
            </a:r>
            <a:r>
              <a:rPr lang="zh-TW" altLang="en-US" sz="6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方</a:t>
            </a:r>
            <a:r>
              <a:rPr lang="zh-TW" altLang="en-US" sz="6200" dirty="0">
                <a:latin typeface="標楷體" panose="03000509000000000000" pitchFamily="65" charset="-120"/>
                <a:ea typeface="標楷體" panose="03000509000000000000" pitchFamily="65" charset="-120"/>
              </a:rPr>
              <a:t>捨我九六子齊落凡</a:t>
            </a:r>
            <a:r>
              <a:rPr lang="zh-TW" altLang="en-US" sz="6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間</a:t>
            </a:r>
            <a:r>
              <a:rPr lang="zh-TW" altLang="en-US" sz="6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6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屢次的差原佛東土而</a:t>
            </a:r>
            <a:r>
              <a:rPr lang="zh-TW" altLang="en-US" sz="6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               來</a:t>
            </a:r>
            <a:r>
              <a:rPr lang="zh-TW" altLang="en-US" sz="6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一次返一次不肯治</a:t>
            </a:r>
            <a:r>
              <a:rPr lang="zh-TW" altLang="en-US" sz="6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</a:t>
            </a:r>
            <a:r>
              <a:rPr lang="zh-TW" altLang="en-US" sz="6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6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無奈何母為我造下血</a:t>
            </a:r>
            <a:r>
              <a:rPr lang="zh-TW" altLang="en-US" sz="6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酒                 三</a:t>
            </a:r>
            <a:r>
              <a:rPr lang="zh-TW" altLang="en-US" sz="6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山坡哄醉了菩薩佛</a:t>
            </a:r>
            <a:r>
              <a:rPr lang="zh-TW" altLang="en-US" sz="6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男</a:t>
            </a:r>
            <a:r>
              <a:rPr lang="zh-TW" altLang="en-US" sz="6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6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200" dirty="0">
                <a:latin typeface="標楷體" panose="03000509000000000000" pitchFamily="65" charset="-120"/>
                <a:ea typeface="標楷體" panose="03000509000000000000" pitchFamily="65" charset="-120"/>
              </a:rPr>
              <a:t>設一個大仙池齊來</a:t>
            </a:r>
            <a:r>
              <a:rPr lang="zh-TW" altLang="en-US" sz="6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洗澡             趁機</a:t>
            </a:r>
            <a:r>
              <a:rPr lang="zh-TW" altLang="en-US" sz="6200" dirty="0">
                <a:latin typeface="標楷體" panose="03000509000000000000" pitchFamily="65" charset="-120"/>
                <a:ea typeface="標楷體" panose="03000509000000000000" pitchFamily="65" charset="-120"/>
              </a:rPr>
              <a:t>會仙衣鞋收回理</a:t>
            </a:r>
            <a:r>
              <a:rPr lang="zh-TW" altLang="en-US" sz="6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6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6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200" dirty="0">
                <a:latin typeface="標楷體" panose="03000509000000000000" pitchFamily="65" charset="-120"/>
                <a:ea typeface="標楷體" panose="03000509000000000000" pitchFamily="65" charset="-120"/>
              </a:rPr>
              <a:t>眾佛子酒醒來不見母</a:t>
            </a:r>
            <a:r>
              <a:rPr lang="zh-TW" altLang="en-US" sz="6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面              又</a:t>
            </a:r>
            <a:r>
              <a:rPr lang="zh-TW" altLang="en-US" sz="6200" dirty="0">
                <a:latin typeface="標楷體" panose="03000509000000000000" pitchFamily="65" charset="-120"/>
                <a:ea typeface="標楷體" panose="03000509000000000000" pitchFamily="65" charset="-120"/>
              </a:rPr>
              <a:t>不見仙衣鞋可在</a:t>
            </a:r>
            <a:r>
              <a:rPr lang="zh-TW" altLang="en-US" sz="6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那邊</a:t>
            </a:r>
            <a:r>
              <a:rPr lang="zh-TW" altLang="en-US" sz="6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6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為娘我悲痛淚原子</a:t>
            </a:r>
            <a:r>
              <a:rPr lang="zh-TW" altLang="en-US" sz="6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呼喚             爾</a:t>
            </a:r>
            <a:r>
              <a:rPr lang="zh-TW" altLang="en-US" sz="6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眾等速東奔莫要再戀</a:t>
            </a: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solidFill>
                  <a:srgbClr val="FFFF00"/>
                </a:solidFill>
              </a:rPr>
              <a:t/>
            </a:r>
            <a:br>
              <a:rPr lang="zh-TW" altLang="en-US" sz="3900" dirty="0">
                <a:solidFill>
                  <a:srgbClr val="FFFF00"/>
                </a:solidFill>
              </a:rPr>
            </a:br>
            <a:endParaRPr lang="en-US" altLang="zh-TW" sz="3900" dirty="0" smtClean="0">
              <a:solidFill>
                <a:srgbClr val="FFFF00"/>
              </a:solidFill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63214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普渡的因緣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下生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又記載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末世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福慧雙修之眾，當在彌勒菩薩前為彌勒弟子，受彌勒菩薩教育，如作為者為正見，若謗彌勒者為邪見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後告阿難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：以上佛語汝當護持，切勿忘失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411593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普渡的因緣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大寶積經的印證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寶積經卷八十八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尊以彌勒菩薩摩訶薩作如是言：「彌勒，我付囑汝，當來末世，後五百歲，正法滅時，汝當守護佛法僧寶，莫令斷絕！」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43519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普渡的因緣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勿錯過見佛的因緣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不要被經文所障：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彌勒下生經說，彌勒下生要等五十六億四千萬年。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佛經所講的數字都是一種比喻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，這種比喻是代表圓滿之數，所謂的「萬」就不能以數學上之萬來計算，佛經上的萬是比喻無量多的意思。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求道才能結下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見佛聞法証果的殊勝因緣。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72362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普渡的因緣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末後一著勿錯失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末後一著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，是所有眾生最後一次得救的機會，錯過這次大道普渡，在這個元會就沒有再開普渡了。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老母在訓子十誡中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說：           道有千條萬條，皆非敏捷正路，惟今垂金光一線，路通先天，一步上達，超氣越象，直登聖域。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老母又說：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得天道天榜上英名高掛                              地府中抅了賬脫出苦輪　                        朝聞道夕死可憑此一指　                              指出來無價寶直返瑤琳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33735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普渡的因緣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不修不辦大蠢人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徒兒若不修不辦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的話，千秋萬世的後悔都沒有辦法彌補的。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人生在世本來就無所求，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一切有如夢幻泡影，強求這短暫的享受，而捨掉這長遠的修辦道路程、超生了死的大事，真是天下第一大蠢人。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82105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普渡的因緣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若是仙衣鞋交與爾等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那個亦不肯在世治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折樹枝合樹葉遮寒蔽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冷             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了吃松柏子渴飲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眾佛子如掉魂悲哀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悲嘆         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母我至何時方把家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母言答三期末大開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親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捎書親寄信親渡佛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眾兒女心猶疑悲聲大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放           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母我寫合同付與皇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自此我原佛子東土而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奔          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世界為男女栽立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母子分各東西好不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難過             自此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我眾佛子受盡熬煎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65283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普渡的因緣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、道因劫而降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老母詩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天運迭轉末三秋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三災八難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遍地流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九九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浩劫誰能脫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救世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惟憑一貫舟</a:t>
            </a:r>
            <a:endParaRPr lang="en-US" altLang="zh-TW" sz="32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南極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仙翁慈語：</a:t>
            </a: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人心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雖然不古，但是萬物還是有生氣、有深情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道劫雖是並降，劫數雖然很重，但是道卻盡心盡力在挽救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諸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佛菩薩秉持著愿力、慈悲的心，行無緣大慈，視眾生如同與己有血緣關係的親人一樣來救。</a:t>
            </a: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92760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普渡的因緣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活佛慈語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人的私心累積到沒辦法改變的時候，災劫就來了！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因劫降，劫因心召，只要以道化挽人心，劫難也就自然跟著轉化。</a:t>
            </a: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09690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普渡的因緣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母的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印證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訓子十誡</a:t>
            </a:r>
            <a:endParaRPr lang="en-US" altLang="zh-TW" sz="32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老母說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時下運已至為母降道 差彌勒與弓長普渡收圓前後的真情語一一說盡 望我的原佛子速求真傳登上了金線隨路母天返 不醒悟墜苦海永難身翻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皇母十誡第九誡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現如今白陽展彌勒應運　命天然掌道盤普化中西      先天裏母不留仙佛神聖　齊投胎共化世扶助聖基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142239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普渡的因緣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道統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歌的印證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仙佛道統歌第十二段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臨今臨今，天命付師尊，月慧扶助，鴻恩賜庶民。三六四八助，重整末三春，飛鸞開化，同心同德，神人闡聖音。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仙佛詩曰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正法傳來東土降 　                              達摩初祖神光傳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直至六祖入火宅　                              至今十八南屏船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一雷闢開戊己土　                                  曹溪直通玄關門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庶子得道超生死　                             拳拳服膺小孩村</a:t>
            </a:r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199705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普渡的因緣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彌勒真經的印證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「天真收圓掛聖號，等待時至點神兵，親在仁天中華母，九蓮聖教歸上乘，紅陽了道歸家去，轉到三陽彌勒尊。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已明言，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紅陽了道歸家去，轉到三陽彌勒尊。天真或中華母都是指領導的師尊師母，是應在此時的天命明師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彌勒真經上說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滿天星斗都下世                   五方列仙下天宮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429021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普渡的因緣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彌勒上生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經的印證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上生經說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世尊記曰。汝等及未來世修福持戒。皆當往生彌勒菩薩前為彌勒菩薩之所攝受。佛告優波離。作是觀者名為正觀。若他觀者名為邪觀。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佛告優波離：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汝今諦聽，是彌勒菩薩於未來世，當為眾生作大歸依處，若有歸依彌勒菩薩著，當知是人於無上道得不退轉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普渡的因緣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彌勒下生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經的印證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彌勒下生經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末世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聞彌勒真經者，當為末聞之眾，開生天路廣渡群生，同聞大道，同拜彌勒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時共有十萬菩薩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，八萬億諸天神聖者皆發大願，於末世願隨從彌勒下生開荒渡眾。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 </a:t>
            </a:r>
          </a:p>
          <a:p>
            <a:endParaRPr lang="zh-TW" altLang="en-US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6450458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328</TotalTime>
  <Words>1020</Words>
  <Application>Microsoft Office PowerPoint</Application>
  <PresentationFormat>如螢幕大小 (16:9)</PresentationFormat>
  <Paragraphs>245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1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天道普渡的因緣 悟見講                  </vt:lpstr>
      <vt:lpstr>天道普渡的因緣 悟見講                  </vt:lpstr>
      <vt:lpstr>天道普渡的因緣 悟見講                  </vt:lpstr>
      <vt:lpstr>天道普渡的因緣 悟見講                  </vt:lpstr>
      <vt:lpstr>天道普渡的因緣 悟見講                  </vt:lpstr>
      <vt:lpstr>天道普渡的因緣 悟見講                  </vt:lpstr>
      <vt:lpstr>天道普渡的因緣 悟見講                  </vt:lpstr>
      <vt:lpstr>天道普渡的因緣 悟見講                  </vt:lpstr>
      <vt:lpstr>天道普渡的因緣 悟見講                  </vt:lpstr>
      <vt:lpstr>天道普渡的因緣 悟見講                  </vt:lpstr>
      <vt:lpstr>天道普渡的因緣 悟見講                  </vt:lpstr>
      <vt:lpstr>天道普渡的因緣 悟見講                  </vt:lpstr>
      <vt:lpstr>天道普渡的因緣 悟見講                  </vt:lpstr>
      <vt:lpstr>天道普渡的因緣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171</cp:revision>
  <dcterms:created xsi:type="dcterms:W3CDTF">2014-02-15T05:50:45Z</dcterms:created>
  <dcterms:modified xsi:type="dcterms:W3CDTF">2016-09-17T13:11:40Z</dcterms:modified>
</cp:coreProperties>
</file>