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8" r:id="rId3"/>
    <p:sldId id="263" r:id="rId4"/>
    <p:sldId id="260" r:id="rId5"/>
    <p:sldId id="265" r:id="rId6"/>
    <p:sldId id="259" r:id="rId7"/>
    <p:sldId id="267" r:id="rId8"/>
    <p:sldId id="261" r:id="rId9"/>
    <p:sldId id="262" r:id="rId10"/>
    <p:sldId id="266" r:id="rId11"/>
    <p:sldId id="26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一、現在是彌勒應運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現在是白陽期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，彌勒應運，彌勒佛奉老母之命掌天盤，未來佛已成為現代佛。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出門看天氣，修道看天時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，要修行就要皈依彌勒，拜明師求大道。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「紅陽了道歸家去，轉到三陽彌勒尊」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皇母十誡第九誡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現如今白陽展彌勒應運　命天然掌道盤普化中西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十、不修不辦大蠢人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的話，千秋萬世的後悔都沒有辦法彌補的。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人生在世本來就無所求，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一切有如夢幻泡影，強求這短暫的享受，而捨掉這長遠的修辦道路程、超生了死的大事，真是天下第一大蠢人。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8112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十一、蒼生性命在我身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我們不白犧牲，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我們不白來人世上，我們不白過時光。雖一人緊繫多少蒼生性命，看重自己不需要徬徨，不需要受自己的礙障。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樹立一條正確的目標，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讓千萬人沐浴在天恩的浩蕩，讓千萬人了脫這苦海的汪洋，讓千萬人的九玄七祖一齊沾光！我們是多麼的偉大！多麼的光芒！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974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二、佛經的印證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世尊記曰。汝等及未來世修福持戒。皆當往生彌勒菩薩前為彌勒菩薩之所攝受。佛告優波離。作是觀者名為正觀。若他觀者名為邪觀。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850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、勿錯過見佛的因緣</a:t>
            </a:r>
            <a:endParaRPr lang="en-US" altLang="zh-TW" sz="3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不要被經文所障：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彌勒下生經說，彌勒下生要等五十六億四千萬年。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佛經所講的數字都是一種比喻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，這種比喻是代表圓滿之數，所謂的「萬」就不能以數學上之萬來計算，佛經上的萬是比喻無量多的意思。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求道才能結下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見佛聞法証果的殊勝因緣。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9350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四、道場的天命傳承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是來自老母的大慈大悲，以及彌勒祖師的宏慈大愿。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諸天仙佛萬仙菩薩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倒裝下凡，所為者是三曹大事，末後一著、彌勒收圓，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彌勒未來佛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實乃秉承諸佛真體佛心，明師應運降世，師尊師母領命三曹普渡，要來完成此末後收圓之大任務。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5251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40000" lnSpcReduction="20000"/>
          </a:bodyPr>
          <a:lstStyle/>
          <a:p>
            <a:pPr marL="36576" indent="0">
              <a:buNone/>
            </a:pPr>
            <a:r>
              <a:rPr lang="zh-TW" altLang="en-US" sz="8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五、弓長月慧是明師</a:t>
            </a:r>
            <a:endParaRPr lang="en-US" altLang="zh-TW" sz="8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仙佛道統歌第十二段</a:t>
            </a:r>
          </a:p>
          <a:p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臨今臨今，天命付師尊，月慧扶助，鴻恩賜庶民。三六四八助，重整末三春，飛鸞開化，同心同德，神人闡聖音。</a:t>
            </a:r>
            <a:endParaRPr lang="en-US" altLang="zh-TW" sz="8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仙佛詩曰</a:t>
            </a: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正法傳來東土降 　                              達摩初祖神光傳 </a:t>
            </a:r>
            <a:b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直至六祖入火宅　                              至今十八南屏船</a:t>
            </a:r>
            <a:endParaRPr lang="en-US" altLang="zh-TW" sz="8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一雷闢開戊己土　                                  曹溪直通玄關門</a:t>
            </a:r>
            <a:b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  <a:t>庶子得道超生死　                             拳拳服膺小孩村 </a:t>
            </a:r>
            <a:br>
              <a:rPr lang="zh-TW" altLang="en-US" sz="8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8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6207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六、末後一著勿錯失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，是所有眾生最後一次得救的機會，錯過這次大道普渡，在這個元會就沒有再開普渡了。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           道有千條萬條，皆非敏捷正路，惟今垂金光一線，路通先天，一步上達，超氣越象，直登聖域。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得天道天榜上英名高掛                              地府中抅了賬脫出苦輪　                        朝聞道夕死可憑此一指　                              指出來無價寶直返瑤琳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2406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七、現在是普渡佳期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在老天還沒有止渡之前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，就是仙佛菩薩也不敢叫任何一個人不要辦道，因為這是一世</a:t>
            </a:r>
            <a:r>
              <a:rPr lang="zh-TW" altLang="en-US" sz="37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一世成的良辰佳期。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各位原胎佛子不知道修了幾世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，等了幾百年，才遇到三曹普渡，這個機會錯過了，誰能保證還有以後。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至於什麼時候止渡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，時候到了，老天自然會垂象，自然會指示，到那時候，你想辦恐怕也無法再辦了。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01308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八、天道應運要求道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皇母訓字十誡</a:t>
            </a:r>
            <a:endParaRPr lang="en-US" altLang="zh-TW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訓垂東土指流源　                     子女返本拜天然                         十字街前點靈竅                        誡告皇胎力篤前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今時下運已至為母降道 差彌勒與弓長普渡收圓前後的真情語一一說盡 望我的原佛子速求真傳登上了金線隨路母天返 不醒悟墜苦海永難身翻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3585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天道應時應運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>
                <a:ea typeface="全真細隸書" panose="02010609000101010101" pitchFamily="49" charset="-120"/>
              </a:rPr>
              <a:t>                  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九、此時是天開科選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萬古奇緣奧妙多                     三期末劫開天科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三元運會龍華選                  考拔佛子證大羅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老前人白水聖帝說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重整世界另立天下，仙佛說：上天大開普渡，就是選賢、善惡要分班，不好的要淘汰，好的要保存，另外還要新選。老母制定這一盤，彌勒古佛選三千六百聖、四萬八千賢，早有定數，這已經定數。</a:t>
            </a:r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711782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347</TotalTime>
  <Words>1127</Words>
  <Application>Microsoft Office PowerPoint</Application>
  <PresentationFormat>如螢幕大小 (16:9)</PresentationFormat>
  <Paragraphs>205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標楷體</vt:lpstr>
      <vt:lpstr>Arial</vt:lpstr>
      <vt:lpstr>Franklin Gothic Book</vt:lpstr>
      <vt:lpstr>Wingdings 2</vt:lpstr>
      <vt:lpstr>科技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  <vt:lpstr>天道應時應運 悟見講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164</cp:revision>
  <dcterms:created xsi:type="dcterms:W3CDTF">2014-02-15T05:50:45Z</dcterms:created>
  <dcterms:modified xsi:type="dcterms:W3CDTF">2021-07-23T03:43:48Z</dcterms:modified>
</cp:coreProperties>
</file>