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3" r:id="rId4"/>
    <p:sldId id="260" r:id="rId5"/>
    <p:sldId id="265" r:id="rId6"/>
    <p:sldId id="259" r:id="rId7"/>
    <p:sldId id="267" r:id="rId8"/>
    <p:sldId id="261" r:id="rId9"/>
    <p:sldId id="262" r:id="rId10"/>
    <p:sldId id="266" r:id="rId11"/>
    <p:sldId id="264" r:id="rId12"/>
    <p:sldId id="26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一、現在是彌勒應運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現在是白陽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，彌勒應運，彌勒佛奉老母之命掌天盤，未來佛已成為現代佛。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出門看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天氣，修道看天時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，要修行就要皈依彌勒，拜明師求大道。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紅陽了道歸家去，轉到三陽彌勒尊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皇母十誡第九誡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命天然掌道盤普化中西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大蠢人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的話，千秋萬世的後悔都沒有辦法彌補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本來就無所求，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8112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蒼生性命在我身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我們不白犧牲，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我們不白來人世上，我們不白過時光。雖一人緊繫多少蒼生性命，看重自己不需要徬徨，不需要受自己的礙障。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讓千萬人沐浴在天恩的浩蕩，讓千萬人了脫這苦海的汪洋，讓千萬人的九玄七祖一齊沾光！我們是多麼的偉大！多麼的光芒！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5974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584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的印證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尊記曰。汝等及未來世修福持戒。皆當往生彌勒菩薩前為彌勒菩薩之所攝受。佛告優波離。作是觀者名為正觀。若他觀者名為邪觀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850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、勿錯過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見佛的因緣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不要被經文所障：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彌勒下生經說，彌勒下生要等五十六億四千萬年。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佛經所講的數字都是一種比喻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，這種比喻是代表圓滿之數，所謂的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」就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不能以數學上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之萬來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計算，佛經上的萬是比喻無量多的意思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求道才能結下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見佛聞法証果的殊勝因緣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9350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、道場的天命傳承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天仙佛萬仙菩薩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倒裝下凡，所為者是三曹大事，末後一著、彌勒收圓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實乃秉承諸佛真體佛心，明師應運降世，師尊師母領命三曹普渡，要來完成此末後收圓之大任務。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5251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r>
              <a:rPr lang="zh-TW" altLang="en-US" sz="8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五、弓長月慧是明師</a:t>
            </a:r>
            <a:endParaRPr lang="en-US" altLang="zh-TW" sz="8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仙佛道統</a:t>
            </a:r>
            <a:r>
              <a:rPr lang="zh-TW" altLang="en-US" sz="8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歌第十二段</a:t>
            </a:r>
          </a:p>
          <a:p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臨今臨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今，天命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付師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尊，月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扶助，鴻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恩賜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庶民。三六四八助，重整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末三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春，飛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鸞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開化，同心同德，神人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闡聖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音。</a:t>
            </a:r>
            <a:endParaRPr lang="en-US" altLang="zh-TW" sz="8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仙佛詩曰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正法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傳來東土降 　                              達摩初祖神光傳 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直至六祖入火宅　                              至今十八南屏</a:t>
            </a:r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8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雷闢開戊己土　                                  曹溪直通玄關門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庶子得道超生死　                             拳拳服膺小孩村 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8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6207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六、末後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一著勿錯失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，是所有眾生最後一次得救的機會，錯過這次大道普渡，在這個元會就沒有再開普渡了。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2406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、現在是普渡佳期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在老天還沒有止渡之前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，就是仙佛菩薩也不敢叫任何一個人不要辦道，因為這是一世</a:t>
            </a:r>
            <a:r>
              <a:rPr lang="zh-TW" altLang="en-US" sz="37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一世成的良辰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佳期。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原胎佛子不知道修了幾世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，等了幾百年，才遇到三曹普渡，這個機會錯過了，誰能保證還有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以後。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什麼時候止渡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，時候到了，老天自然會垂象，自然會指示，到那時候，你想辦恐怕也無法再辦了。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130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、天道應運要求道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母訓字十誡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訓垂東土指流源　                     子女返本拜天然                         十字街前點靈竅                        誡告皇胎力篤前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差彌勒與弓長普渡收圓前後的真情語一一說盡 望我的原佛子速求真傳登上了金線隨路母天返 不醒悟墜苦海永難身翻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3585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九、此時是天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開科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                    三期末劫開天科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                 考拔佛子證大羅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重整世界另立天下，仙佛說：上天大開普渡，就是選賢、善惡要分班，不好的要淘汰，好的要保存，另外還要新選。老母制定這一盤，彌勒古佛選三千六百聖、四萬八千賢，早有定數，這已經定數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11782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</TotalTime>
  <Words>918</Words>
  <Application>Microsoft Office PowerPoint</Application>
  <PresentationFormat>如螢幕大小 (16:9)</PresentationFormat>
  <Paragraphs>216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2016-07-22T08:31:28Z</dcterms:modified>
</cp:coreProperties>
</file>