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5" r:id="rId4"/>
    <p:sldId id="306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16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天時急快修快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、修道總比遭劫好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人類最大的苦難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是無止盡的生死輪迴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，修辦道再苦再累再麻煩，總比不上災難來時，被壓在鋼筋水泥下，痛苦無奈無助，叫天天不應，叫地地不靈，那樣的慘絕人寰吧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天時急快修快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九、有業就要了業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上天，都在默默幫助你們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，怎能遇到瓶頸，就抹殺上天曾經的幫助？人生是苦海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個人都有要了的「業」，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內有家業，外有事業，每天被這些業，搞得「好累」。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78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天時急快修快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十、有始有終修大道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有人修道剛開始很熱心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，但是道理，卻認不清，路就會走偏，離道越遠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自我反省精進，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有目標志向，才不致人生，白走一遭啊！﻿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72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天時急快修快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二、此時災刼很多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急急如律令已頒發下去了，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金木水火土的五種災難會輪流發生，忽東忽西，也許在白天，也許在你熟睡時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時遲，那時快，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仙佛也有組成救難隊，隨時待命，伺機而動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31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天時急快修快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三、仙佛先救修道人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頭上的光最大的先救，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光小的慢救，不是 仙佛有分別对待心，或見死不救 ，是因為現在是三期末刼大清算，頭上的光比較大的，表示比較誠心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10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天時急快修快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三、仙佛先救修道人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德外功修的比較好，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三不離外，學修講辦行，財施，法施，無畏施三施並進，做的比較多比較好的自然德性較大，先得救也是因果使然啊！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198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天時急快修快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四、修道不要懈怠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那些找藉口，找理由，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懈怠或怠慢，比較，計較，亂叫的，到時都怨不得人啊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師已把話講的很白了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，要不要忙裡偷閒 ，積極修辦就看徒兒自己了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075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天時急快修快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五、今世修今世成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上天大開普渡，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讓大家能今世修，今世成，這是亙古難逢機緣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珍惜修辦日子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，能修、能辦就是福。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78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天時急快修快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六、修辦是天恩師德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修辦道是沾了天恩師德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，要感恩。修道是因為夙世有修，今生才能得逢大道。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37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天時急快修快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七、抱持初發心了恩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面對困難時，不可起忿怒，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要想是哪裡做錯？抱持著初發心，直到最後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自己，為眾生付出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，讓你這份悲心延續，這是「了恩」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51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天時急快修快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八、認理而修不著相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現在修道人，容易道心不足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，都看表相修道，一有逆境就不修，一有不順心，就說不辦道。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要等到什麼都好、順利，才修辦道嗎？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那你修什麼道，辦什麼道呢？修道是要「認理而修，不著相」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1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629</TotalTime>
  <Words>749</Words>
  <Application>Microsoft Office PowerPoint</Application>
  <PresentationFormat>如螢幕大小 (16:9)</PresentationFormat>
  <Paragraphs>53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天時急快修快辦 悟見講</vt:lpstr>
      <vt:lpstr>天時急快修快辦 悟見講</vt:lpstr>
      <vt:lpstr>天時急快修快辦 悟見講</vt:lpstr>
      <vt:lpstr>天時急快修快辦 悟見講</vt:lpstr>
      <vt:lpstr>天時急快修快辦 悟見講</vt:lpstr>
      <vt:lpstr>天時急快修快辦 悟見講</vt:lpstr>
      <vt:lpstr>天時急快修快辦 悟見講</vt:lpstr>
      <vt:lpstr>天時急快修快辦 悟見講</vt:lpstr>
      <vt:lpstr>天時急快修快辦 悟見講</vt:lpstr>
      <vt:lpstr>天時急快修快辦 悟見講</vt:lpstr>
      <vt:lpstr>天時急快修快辦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287</cp:revision>
  <dcterms:created xsi:type="dcterms:W3CDTF">2014-02-15T05:50:45Z</dcterms:created>
  <dcterms:modified xsi:type="dcterms:W3CDTF">2018-05-06T04:03:07Z</dcterms:modified>
  <cp:contentStatus/>
</cp:coreProperties>
</file>