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27" r:id="rId2"/>
    <p:sldId id="328" r:id="rId3"/>
    <p:sldId id="338" r:id="rId4"/>
    <p:sldId id="337" r:id="rId5"/>
    <p:sldId id="336" r:id="rId6"/>
    <p:sldId id="335" r:id="rId7"/>
    <p:sldId id="334" r:id="rId8"/>
    <p:sldId id="333" r:id="rId9"/>
    <p:sldId id="332" r:id="rId10"/>
    <p:sldId id="331" r:id="rId11"/>
    <p:sldId id="330" r:id="rId12"/>
    <p:sldId id="329" r:id="rId13"/>
    <p:sldId id="304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2018/11/22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2018/11/22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天時急加緊修行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、我們是上天使者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今天為上天做事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，不管你是有錢沒錢、長得美醜無關，因為上天看的是我們那顆心，只要我們好好的做，都是上天的使者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天時急加緊修行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十、善保菩提心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每一個人都要發菩提心，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你能夠讓這顆菩提心在風雨當中不搖擺，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你能夠讓這菩提心在順逆當中始終如一，那你就成功了。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281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天時急加緊修行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十一、時時存慈悲心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一個修道人，只有勇往直前，時時存公心、道心、慈悲心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你有慈悲心，就沒有是非，你們懈怠了，冤親債主會很緊張，你不修不辦，他就讓你生病，事業不順，家庭不圓滿，讓你們痛苦，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看你們是用功德，或是用痛苦來償還。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249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天時急加緊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十二、天時急加緊修行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天時緊急，加緊修行，用心法來調整身心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。惡念一起，求仙佛慈悲赦罪，趕快懺悔，身心平安，辦道就順暢。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070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天時急加緊修行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二、效法天地結善緣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我們跟眾生廣結善緣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，是要把好的理念傳達出去，讓心清靜光明，要急起直追效法天地。上天是這樣的高明、這樣的乾淨，我們要向上天學習，不要讓我們的心有任何污染；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地是那樣的寬厚、那樣的廣博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，我們要學習和大地一樣，能夠包容不一樣的人、包容不一樣的意見，培養寬厚慈悲的心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839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天時急加緊修行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三、衆生皆是菩薩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只要眾生需要我們，我們就去幫助他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，不要有種族的岐視，不要輕視人家，不要起那種不好的心，他也是一個大菩薩轉世，我要尊敬他、祝福他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047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天時急加緊修行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四、對他教要尊重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雖然天道是很殊勝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，但是千萬不可自以為是，不可有驕傲之心。有些人在他的宗教裡面，修持嚴謹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我們對每一位眾生都要尊重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，大家發出慈悲的心念，我們只要常常發出好的心念，那這個善念也是會回到各位賢士的身上。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002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天時急加緊修行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五、廣結善緣的方法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人際關係就像一面鏡子，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先改變自己，對人謙卑、恭敬有禮甚至關懷他、幫助他，自然對方會感受到我們的真心誠意，久而久之，彼此的關係就會變好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424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天時急加緊修行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六、渡親人好友求道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求道是往後回天時，很重要的證明，證據」，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現場，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還沒有求道，或自己的家人還沒有求道，請趕快帶他們來佛堂求道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在世的時候，也是有求道的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109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天時急加緊修行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七、莫讓濟公師担心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為師肩上扛的是所有徒兒六萬年來的業力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，為師雖然借竅，還是承擔著徒兒們的業力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若是不揹，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徒兒們業力牽纒下，不但今天法會沒有班員，連辦事人員恐怕都沒幾個到得了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688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天時急加緊修行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八、莫負濟公師期望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為師從來沒有想過要放下肩上的業力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，只要徒兒不放棄為師，為師會永遠的扛下去，你們不要讓為師在南屏山空候啊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249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天時急加緊修行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九、我們使命是辦道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慈濟功德會他們行善佈施的事，前世你們都做過了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，如果前世你們沒有做過，有資格坐在這裡聽為師講經說法嗎？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應該是他們羨慕你們才對，怎麼反而你們羨慕他們呢？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他們使命是來行善的，你們使命是來辦道的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735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2402</TotalTime>
  <Words>864</Words>
  <Application>Microsoft Office PowerPoint</Application>
  <PresentationFormat>如螢幕大小 (16:9)</PresentationFormat>
  <Paragraphs>60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天時急加緊修行 悟見講</vt:lpstr>
      <vt:lpstr>天時急加緊修行 悟見講</vt:lpstr>
      <vt:lpstr>天時急加緊修行 悟見講</vt:lpstr>
      <vt:lpstr>天時急加緊修行 悟見講</vt:lpstr>
      <vt:lpstr>天時急加緊修行 悟見講</vt:lpstr>
      <vt:lpstr>天時急加緊修行 悟見講</vt:lpstr>
      <vt:lpstr>天時急加緊修行 悟見講</vt:lpstr>
      <vt:lpstr>天時急加緊修行 悟見講</vt:lpstr>
      <vt:lpstr>天時急加緊修行 悟見講</vt:lpstr>
      <vt:lpstr>天時急加緊修行 悟見講</vt:lpstr>
      <vt:lpstr>天時急加緊修行 悟見講</vt:lpstr>
      <vt:lpstr>天時急加緊修行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443</cp:revision>
  <dcterms:created xsi:type="dcterms:W3CDTF">2014-02-15T05:50:45Z</dcterms:created>
  <dcterms:modified xsi:type="dcterms:W3CDTF">2018-11-22T09:45:44Z</dcterms:modified>
  <cp:contentStatus/>
</cp:coreProperties>
</file>