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0" r:id="rId2"/>
    <p:sldId id="301" r:id="rId3"/>
    <p:sldId id="306" r:id="rId4"/>
    <p:sldId id="305" r:id="rId5"/>
    <p:sldId id="304" r:id="rId6"/>
    <p:sldId id="303" r:id="rId7"/>
    <p:sldId id="30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45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76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31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105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65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一、一旦無常萬事休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不要以為自己還有很長的路可以走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，雖然你現在所擁有的很多，但是一旦無常來到，你擁有的再多，你也無法去用它，一切都完了，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所以愛惜自己的生命，愛惜你自己。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二、無常中感恩慈悲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徒兒們！你要牢牢的記住為師的話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，不要以為說，未來的光景還很多，還很年輕，別忘了，每一個人的命運，誰也不能夠預料，下一分下一秒，將會有什麼事，大家也不知道。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所以此時此刻，所要存著的是感恩的心、慈悲的心、善良的心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，雖然大家目前所能夠享受的快樂還很多很多，別忘了，樂極生悲，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49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三、這時候要惜福阿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徒兒啊！如今時勢己經不是早啦！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時機己經很晚了，當有一天，看不到太陽的時候，你們要怎麽辦？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徒兒啊！天地間的東西，有朝一日也是會化為烏有，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天地間的東西，有朝一日也是會給你們用完，不要以為你的福氣，可以享之不盡、用之不竭，幸福不是永遠都有的，你不去造福，你就沒有這福氣和福澤。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32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四、要珍惜眼前一切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徒兒啊！如今的時勢，已經不早啦！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時機已經很晚了，當有一天，看不到太陽的時候，你們要怎麼辦？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當有一天，沒有水喝的時候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，你們要怎麼辦？你要砸它這杯水嗎？你這杯水比千金萬兩還貴，你用千千萬萬金也買不到。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人啊！沒有東西還可以，沒有水喝怎麼活啊！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曉得嗎？為師要告訴徒兒們，要珍惜眼前這一切。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50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五、去道化你的家庭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如今大家所該做的，就要去道化你的家庭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，不要以為你上岸了，還有你的家裡的人，你忍心看他們還在苦海中嗎？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71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六、不讓九玄七祖憂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當你已求道，在這裡聽道理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，你的九玄七祖，你的祖先，在外頭靜靜的聽，你們有專心聽嗎？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他們是非常的擔心。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38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大清算就在此刻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七、大清算就在此刻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天時緊急，大清算就在此刻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，你們不好好的把握，你們不珍惜、不發心、不行功了愿，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錯過了，就不會再回來了。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96406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592</Words>
  <Application>Microsoft Office PowerPoint</Application>
  <PresentationFormat>如螢幕大小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大清算就在此刻 悟見講</vt:lpstr>
      <vt:lpstr>大清算就在此刻 悟見講</vt:lpstr>
      <vt:lpstr>大清算就在此刻 悟見講</vt:lpstr>
      <vt:lpstr>大清算就在此刻 悟見講</vt:lpstr>
      <vt:lpstr>大清算就在此刻 悟見講</vt:lpstr>
      <vt:lpstr>大清算就在此刻 悟見講</vt:lpstr>
      <vt:lpstr>大清算就在此刻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2021-01-17T09:44:14Z</dcterms:modified>
  <cp:contentStatus/>
</cp:coreProperties>
</file>