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258" r:id="rId19"/>
    <p:sldId id="259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208912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smtClean="0">
                <a:solidFill>
                  <a:srgbClr val="FFFF00"/>
                </a:solidFill>
                <a:ea typeface="全真細隸書" panose="02010609000101010101" pitchFamily="49" charset="-120"/>
              </a:rPr>
              <a:t>孔子的禮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運大同篇經文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ea typeface="全真細隸書" panose="02010609000101010101" pitchFamily="49" charset="-120"/>
              </a:rPr>
              <a:t>大道</a:t>
            </a:r>
            <a:r>
              <a:rPr lang="zh-TW" altLang="en-US" sz="3400" dirty="0">
                <a:ea typeface="全真細隸書" panose="02010609000101010101" pitchFamily="49" charset="-120"/>
              </a:rPr>
              <a:t>之行也天下為公，選賢與能，講信修睦。故人不獨親其親，不獨子其子。使老有所終，壯有所用，幼有所長，鰥寡孤獨廢疾者，皆有所養。男有分，女有歸，貨惡其棄于地也，不必藏于己，力惡其不出于身也，不必為己，是故謀閉而不興，盜竊亂賊而不作。故外戶而不閉，是謂大同。</a:t>
            </a:r>
            <a:r>
              <a:rPr lang="zh-TW" altLang="en-US" sz="3400" dirty="0">
                <a:ea typeface="全真細隸書" panose="02010609000101010101" pitchFamily="49" charset="-120"/>
              </a:rPr>
              <a:t/>
            </a:r>
            <a:br>
              <a:rPr lang="zh-TW" altLang="en-US" sz="3400" dirty="0">
                <a:ea typeface="全真細隸書" panose="02010609000101010101" pitchFamily="49" charset="-120"/>
              </a:rPr>
            </a:br>
            <a:endParaRPr lang="zh-TW" altLang="en-US" sz="34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九、安定平靜的世界</a:t>
            </a:r>
            <a:endParaRPr lang="en-US" altLang="zh-TW" sz="4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經文：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是故</a:t>
            </a:r>
            <a:r>
              <a:rPr lang="zh-TW" altLang="en-US" sz="3900" dirty="0">
                <a:ea typeface="全真細隸書" panose="02010609000101010101" pitchFamily="49" charset="-120"/>
              </a:rPr>
              <a:t>謀閉而不興，盜竊亂賊而不作。故外戶而不閉，是謂大同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註解：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是故：所以。謀：私心小智。閉：陰謀詭詐。盜竊：</a:t>
            </a:r>
            <a:r>
              <a:rPr lang="zh-TW" altLang="en-US" sz="3900" dirty="0">
                <a:ea typeface="全真細隸書" panose="02010609000101010101" pitchFamily="49" charset="-120"/>
              </a:rPr>
              <a:t>搶盜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偷竊。亂賊：壞人。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詮釋：人間淨土裡，因為人人是佛，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所以沒有私心陰謀，也沒有偷盜搶劫和壞人，所以外出或晚上，也不用關家門，一切都平安無事，這就是</a:t>
            </a:r>
            <a:r>
              <a:rPr lang="zh-TW" altLang="en-US" sz="3900" dirty="0">
                <a:ea typeface="全真細隸書" panose="02010609000101010101" pitchFamily="49" charset="-120"/>
              </a:rPr>
              <a:t>大同世界，人間淨土。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68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禮運大同篇是孔子說的話，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這</a:t>
            </a:r>
            <a:r>
              <a:rPr lang="zh-TW" altLang="en-US" sz="3600" dirty="0">
                <a:ea typeface="全真細隸書" panose="02010609000101010101" pitchFamily="49" charset="-120"/>
              </a:rPr>
              <a:t>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孔子對大同世界的描述。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大同世界，就是人間淨土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，孔子在三千年前，就已經預言了，而人間淨土，就在大道普渡後，即將來臨。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凡是有求道的、又能持齋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道心不退、有功有德者，都是人間淨土的活佛。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0877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9684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88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98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650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3553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7444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6387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09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8140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一、人人有道的世界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大道之行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，天下為公。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大道推行於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，人人有道，一道同風，全天下的人，都是佛心，公心一片。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這就是人間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淨土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，沒有道的人，沒有佛心的人，是不存在的，人人有佛心，人人都持齋，已經是斷宰殺的世界。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710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二、活佛治世和睦相處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選賢與能：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大同世界，人間淨土，人人都是活佛，人人都是賢能的人，都能無為而治，不用治理，就已經是天堂了，是不治而治。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講信修睦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人人都很信實，人人有修，大家都和睦相處，沒有紛爭。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9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三、佛的慈愛滿世間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不獨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親其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：人人有佛心，愛自己的親人，也愛別人的親人。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獨子其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：人人有佛心，不但愛自己的孩子，也會去愛別人的孩子。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世間：到處都充滿佛的大愛，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人人都有如大慈大悲的觀音菩薩在世。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12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四、快樂的老人生活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使老有所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：在人間天堂裡的老人家，兒孫都是佛，人人都孝順，老人家不愁吃，不愁穿，無憂無慮的享清福，歸空時，又能回理天做仙佛，悠遊自在，逍遙快樂，這就是最好的歸宿。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53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五、人人都是有用的人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壯有所用：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年輕力壯的人，都是佛子，每個人都努力做事，不游手好閒。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幼有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所長：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年幼的小孩，都是仙童，人人有教養，不放蕩，有禮貌。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68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六、良好的福利政策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鰥：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老</a:t>
            </a:r>
            <a:r>
              <a:rPr lang="zh-TW" altLang="en-US" sz="3600" dirty="0">
                <a:ea typeface="全真細隸書" panose="02010609000101010101" pitchFamily="49" charset="-120"/>
              </a:rPr>
              <a:t>而無妻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寡：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無丈夫的婦人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孤：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無父無母者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獨：</a:t>
            </a:r>
            <a:r>
              <a:rPr lang="zh-TW" altLang="en-US" sz="3600" dirty="0">
                <a:ea typeface="全真細隸書" panose="02010609000101010101" pitchFamily="49" charset="-120"/>
              </a:rPr>
              <a:t>老而無子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廢疾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殘障疾病者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寡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孤獨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廢疾者，皆有所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養：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這些可憐人，在人間天堂裡，都不可憐了，都</a:t>
            </a:r>
            <a:r>
              <a:rPr lang="zh-TW" altLang="en-US" sz="3600" dirty="0">
                <a:ea typeface="全真細隸書" panose="02010609000101010101" pitchFamily="49" charset="-120"/>
              </a:rPr>
              <a:t>能得到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最最關切的照顧，而且一切都是免費的。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2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七、人人守本分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男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有分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大同世界的男人，都是在世活佛，人人自愛，安分守己，不做壞事。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女有歸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人間淨土的女人，也都是活佛在世，因為都是結佛緣，所以所嫁的丈夫，也是佛，所以有良好的歸宿，互相照顧，夫妻建立了神仙家庭。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281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大同世界     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八、富庶安康的生活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貨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惡其棄于地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也：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物質生活豐富，人人知福惜福，不浪費。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註解：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貨，財貨。惡：不可之意。棄：丟棄。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不必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藏于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己：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人人都是佛，所以不會私藏財貨。人人用多少，就拿多少。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力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惡其不出于身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也，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不必為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己：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人人都是佛，都不會坐享其成，人人努力的工作著，但不是為著自己的享受而工作。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62180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442</TotalTime>
  <Words>965</Words>
  <Application>Microsoft Office PowerPoint</Application>
  <PresentationFormat>如螢幕大小 (16:9)</PresentationFormat>
  <Paragraphs>61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Franklin Gothic Book</vt:lpstr>
      <vt:lpstr>全真細隸書</vt:lpstr>
      <vt:lpstr>微軟正黑體</vt:lpstr>
      <vt:lpstr>Arial</vt:lpstr>
      <vt:lpstr>Wingdings 2</vt:lpstr>
      <vt:lpstr>科技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  <vt:lpstr>  大同世界 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109</cp:revision>
  <dcterms:created xsi:type="dcterms:W3CDTF">2014-02-15T05:50:45Z</dcterms:created>
  <dcterms:modified xsi:type="dcterms:W3CDTF">2016-05-16T14:51:30Z</dcterms:modified>
</cp:coreProperties>
</file>