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0" r:id="rId2"/>
    <p:sldId id="301" r:id="rId3"/>
    <p:sldId id="305" r:id="rId4"/>
    <p:sldId id="302" r:id="rId5"/>
    <p:sldId id="303" r:id="rId6"/>
    <p:sldId id="304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2102B77-7E45-4C56-88EB-C30B02168E1C}"/>
    <pc:docChg chg="custSel addSld modSld">
      <pc:chgData name="老兄 悟見" userId="d3c841b5715e98f1" providerId="LiveId" clId="{72102B77-7E45-4C56-88EB-C30B02168E1C}" dt="2022-01-23T08:16:39.692" v="201" actId="20577"/>
      <pc:docMkLst>
        <pc:docMk/>
      </pc:docMkLst>
      <pc:sldChg chg="modSp mod">
        <pc:chgData name="老兄 悟見" userId="d3c841b5715e98f1" providerId="LiveId" clId="{72102B77-7E45-4C56-88EB-C30B02168E1C}" dt="2022-01-23T08:12:09.167" v="70" actId="20577"/>
        <pc:sldMkLst>
          <pc:docMk/>
          <pc:sldMk cId="2498647851" sldId="300"/>
        </pc:sldMkLst>
        <pc:spChg chg="mod">
          <ac:chgData name="老兄 悟見" userId="d3c841b5715e98f1" providerId="LiveId" clId="{72102B77-7E45-4C56-88EB-C30B02168E1C}" dt="2022-01-23T08:12:09.167" v="70" actId="2057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72102B77-7E45-4C56-88EB-C30B02168E1C}" dt="2022-01-23T08:13:26.261" v="98" actId="20577"/>
        <pc:sldMkLst>
          <pc:docMk/>
          <pc:sldMk cId="2988584951" sldId="301"/>
        </pc:sldMkLst>
        <pc:spChg chg="mod">
          <ac:chgData name="老兄 悟見" userId="d3c841b5715e98f1" providerId="LiveId" clId="{72102B77-7E45-4C56-88EB-C30B02168E1C}" dt="2022-01-23T08:13:26.261" v="98" actId="20577"/>
          <ac:spMkLst>
            <pc:docMk/>
            <pc:sldMk cId="2988584951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72102B77-7E45-4C56-88EB-C30B02168E1C}" dt="2022-01-23T08:15:09.499" v="154" actId="20577"/>
        <pc:sldMkLst>
          <pc:docMk/>
          <pc:sldMk cId="1812293573" sldId="302"/>
        </pc:sldMkLst>
        <pc:spChg chg="mod">
          <ac:chgData name="老兄 悟見" userId="d3c841b5715e98f1" providerId="LiveId" clId="{72102B77-7E45-4C56-88EB-C30B02168E1C}" dt="2022-01-23T08:15:09.499" v="154" actId="20577"/>
          <ac:spMkLst>
            <pc:docMk/>
            <pc:sldMk cId="1812293573" sldId="30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2102B77-7E45-4C56-88EB-C30B02168E1C}" dt="2022-01-23T08:16:01.649" v="182" actId="20577"/>
        <pc:sldMkLst>
          <pc:docMk/>
          <pc:sldMk cId="4089072773" sldId="303"/>
        </pc:sldMkLst>
        <pc:spChg chg="mod">
          <ac:chgData name="老兄 悟見" userId="d3c841b5715e98f1" providerId="LiveId" clId="{72102B77-7E45-4C56-88EB-C30B02168E1C}" dt="2022-01-23T08:16:01.649" v="182" actId="20577"/>
          <ac:spMkLst>
            <pc:docMk/>
            <pc:sldMk cId="4089072773" sldId="303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2102B77-7E45-4C56-88EB-C30B02168E1C}" dt="2022-01-23T08:16:39.692" v="201" actId="20577"/>
        <pc:sldMkLst>
          <pc:docMk/>
          <pc:sldMk cId="340408379" sldId="304"/>
        </pc:sldMkLst>
        <pc:spChg chg="mod">
          <ac:chgData name="老兄 悟見" userId="d3c841b5715e98f1" providerId="LiveId" clId="{72102B77-7E45-4C56-88EB-C30B02168E1C}" dt="2022-01-23T08:16:39.692" v="201" actId="20577"/>
          <ac:spMkLst>
            <pc:docMk/>
            <pc:sldMk cId="340408379" sldId="304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2102B77-7E45-4C56-88EB-C30B02168E1C}" dt="2022-01-23T08:14:18.735" v="126" actId="20577"/>
        <pc:sldMkLst>
          <pc:docMk/>
          <pc:sldMk cId="944706883" sldId="305"/>
        </pc:sldMkLst>
        <pc:spChg chg="mod">
          <ac:chgData name="老兄 悟見" userId="d3c841b5715e98f1" providerId="LiveId" clId="{72102B77-7E45-4C56-88EB-C30B02168E1C}" dt="2022-01-23T08:14:18.735" v="126" actId="20577"/>
          <ac:spMkLst>
            <pc:docMk/>
            <pc:sldMk cId="944706883" sldId="305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611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762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994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502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730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多活歲月又空過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一、上天慈悲大劫過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觀音菩薩訓（</a:t>
            </a:r>
            <a:r>
              <a:rPr lang="en-US" altLang="zh-TW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1996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年訓）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轉動沙筆淚珠流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哀鴻遍野悲心頭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日月俱沒星沉墜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罡風災劫遍全球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未有真修難躲過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三心二意枉自修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認理不真隨波流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貪凡輕聖未根究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濫竽充數遭劫難。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暗中淘汰賢良抽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因時緊急莫在沉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訓語篇篇寄東洲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有幾識透真實義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多活歲月又空過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二、多活歲月又空過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虛情假意向外求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人生短暫歲不留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華髮成翁恨身過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一切命運自身掌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若貪凡情籠牢囚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名利枷鎖難掙脫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猶豫不決困苦波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吉凶禍福早排定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修道能改不誑說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萬教歸一道妙奧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高深莫測己探賾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來龍去脈否研究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858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多活歲月又空過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三、根基緣份前世修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若是敷衍失機由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淄澠並泛名教盛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根基緣份前世修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謹言慎行話語守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靜觀其變日久得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心浮氣躁二六省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火中栽蓮煉火候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養精蓄銳智勇全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精進不懈為賢儔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佛前立愿否記得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只怕日久昧心窩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七情六慾放不下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70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多活歲月又空過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四、誰知災難時刻隨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六道輪迴轉不休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誰知災難時刻隨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種種險境言難說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囑咐賢士小心行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一有疏忽悔恨錯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芸芸眾生尚未救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不由諸佛傷心頭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賢士得道不惜修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沉輪苦海怎奈何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末後大考景悽慘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因果循環結冤仇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口德要修莫造罪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229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多活歲月又空過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五、招來浩大劫橫流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心口合一方為和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蕭牆之亂綱常棄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道德淪落無人求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星換物移人心變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招來浩大劫橫流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道在何處否明悉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自性迷昧不快活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人間地獄苦難熬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只圖快樂空享受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身為一方之領袖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理念正確導慈舟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未雨綢繆周詳想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907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多活歲月又空過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六、萬眾一心險關走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安撫眾生辨善惡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韜光養晦則保身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守一抱全為賢哲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很多事情嘗過知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萬眾一心險關走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挽化娑婆意志堅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開創人間一佛國</a:t>
            </a:r>
          </a:p>
          <a:p>
            <a:pPr marL="36576" indent="0" algn="l">
              <a:buNone/>
            </a:pPr>
            <a:r>
              <a:rPr lang="zh-TW" altLang="en-US" sz="3600" b="0" i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時間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有限不多擱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40837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2945</TotalTime>
  <Words>495</Words>
  <Application>Microsoft Office PowerPoint</Application>
  <PresentationFormat>如螢幕大小 (16:9)</PresentationFormat>
  <Paragraphs>93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多活歲月又空過 悟見講</vt:lpstr>
      <vt:lpstr>多活歲月又空過 悟見講</vt:lpstr>
      <vt:lpstr>多活歲月又空過 悟見講</vt:lpstr>
      <vt:lpstr>多活歲月又空過 悟見講</vt:lpstr>
      <vt:lpstr>多活歲月又空過 悟見講</vt:lpstr>
      <vt:lpstr>多活歲月又空過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2022-01-23T08:16:42Z</dcterms:modified>
  <cp:contentStatus/>
</cp:coreProperties>
</file>