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8" r:id="rId10"/>
    <p:sldId id="299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古道今降挽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一、殷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迷化眾出紅塵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屏山上濟顛僧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東西南北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來往奔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破衣破帽禦寒冷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弱身瘦骨幾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根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裝瘋賣傻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眾生濟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赤足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翻山越嶺峰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櫛風沐雨濕衣身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迷化眾出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紅塵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古道今降挽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3913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古道今降挽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看看世界風雲起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相逢有緣深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今朝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悲喜夾心中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見徒歡來師心樂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徒憂來心悲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末後收圓至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圖名利纏在身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看看世界風雲起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日月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無光暗地昏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9212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古道今降挽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水火無情傷殘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槍林彈雨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不長眼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水火無情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傷殘靈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屍骨成塔變荒塚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大地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變色魂魄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一批閻羅赴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一場終算清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遍地冤魂來討債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擠鬼來誰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替身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29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古道今降挽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勸徒速速功來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今時若不速建功  無常來時轉眼空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不立功德來報還  到時一片悲憐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增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徒速速功來建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做打算前程奔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三期末後收煞年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佛早垂訓文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24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古道今降挽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積功累德品蓮封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是皇母不慈憫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人心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多變起惡嗔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母娘淚流濕衣衫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無奈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覺醒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時已然末後天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徒個個知命行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把握良辰佳光會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功累德品蓮封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2711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古道今降挽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古道今降挽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省四勿相不住  無為而為行大功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立志於今有德進  正己成人康莊奔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今降挽眾生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智者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速速彼岸登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明白師訓方賢奇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自立德修道程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1005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古道今降挽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法會驚動三天界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驚動三天界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等用心不放鬆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傳題用心把道講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下專心記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心中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人員立功建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無畏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而施方賢英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上下一心把道揚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日後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更上樓一層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832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古道今降挽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820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古道今降挽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8846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</TotalTime>
  <Words>221</Words>
  <Application>Microsoft Office PowerPoint</Application>
  <PresentationFormat>如螢幕大小 (16:9)</PresentationFormat>
  <Paragraphs>38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微軟正黑體</vt:lpstr>
      <vt:lpstr>標楷體</vt:lpstr>
      <vt:lpstr>Arial</vt:lpstr>
      <vt:lpstr>Wingdings 2</vt:lpstr>
      <vt:lpstr>科技</vt:lpstr>
      <vt:lpstr>古道今降挽眾生 悟見講</vt:lpstr>
      <vt:lpstr>古道今降挽眾生 悟見講</vt:lpstr>
      <vt:lpstr>古道今降挽眾生 悟見講</vt:lpstr>
      <vt:lpstr>古道今降挽眾生 悟見講</vt:lpstr>
      <vt:lpstr>古道今降挽眾生 悟見講</vt:lpstr>
      <vt:lpstr>古道今降挽眾生 悟見講</vt:lpstr>
      <vt:lpstr>古道今降挽眾生 悟見講</vt:lpstr>
      <vt:lpstr>古道今降挽眾生 悟見講</vt:lpstr>
      <vt:lpstr>古道今降挽眾生 悟見講</vt:lpstr>
      <vt:lpstr>古道今降挽眾生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92</cp:revision>
  <dcterms:created xsi:type="dcterms:W3CDTF">2014-02-15T05:50:45Z</dcterms:created>
  <dcterms:modified xsi:type="dcterms:W3CDTF">2016-12-01T09:52:24Z</dcterms:modified>
</cp:coreProperties>
</file>