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96" r:id="rId2"/>
    <p:sldId id="303" r:id="rId3"/>
    <p:sldId id="297" r:id="rId4"/>
    <p:sldId id="302" r:id="rId5"/>
    <p:sldId id="301" r:id="rId6"/>
    <p:sldId id="304" r:id="rId7"/>
    <p:sldId id="300" r:id="rId8"/>
    <p:sldId id="299" r:id="rId9"/>
    <p:sldId id="298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、此時世界的狀況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㈠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浩劫頻繁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，天災人禍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加劇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末後大清算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，業力現前，因果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加速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㈢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佛魔交戰之時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，千門萬教齊發。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、此時世界的狀況</a:t>
            </a: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滅絕人類的核武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，罡風劫煞已到眼前</a:t>
            </a:r>
          </a:p>
          <a:p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㈤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地球生態環境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，遭到嚴重的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破壞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人心道德的淪喪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，及倫理觀念的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泯滅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510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二、災劫普遍全球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時下如果是無此劫降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舉世上再無有一個賢儔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降三災佈八難刀兵水火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九九劫八十一普遍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全球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差</a:t>
            </a: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來了五大魔東土大鬧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設萬法定連環惡孽來收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天數至地數滿氣數已到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亦是那人造孽夙結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冤仇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7221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三、罡風降掃乾坤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上天老母説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六萬年大清算應於斯時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分玉石分善惡各地插籌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這種災那種難不為奇論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最怕這水火風刷洗全球　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黑七七四十九無有日月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開地府放鬼魂齊把命鉤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黑漆漆陰森森寒光滿世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齊討債命還命債將錢酬</a:t>
            </a:r>
          </a:p>
          <a:p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罡風降掃乾坤並掃宇宙 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掃氣象刷三界另換樞紐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任兒是金剛體銅鐵打就</a:t>
            </a: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難脫我真劫火性命難留</a:t>
            </a:r>
          </a:p>
          <a:p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十分中死七分三分受苦 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只死得血成河骨堆山</a:t>
            </a:r>
            <a:r>
              <a:rPr lang="zh-TW" altLang="en-US" sz="32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坵</a:t>
            </a:r>
            <a:endParaRPr lang="zh-TW" altLang="en-US" sz="32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798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四、佛陀談天時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現在的時代，正是三期末世，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在眼前有大災難，迫降而來，許多眾生都要受此災難，而被清算，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為惡作孽的人都要應罪而被淘汰掉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33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四、佛陀談天時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災難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也在七七四十九天之間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，天與地都變為黑暗，血如河流，骨積如山，舉目所看都無房屋，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是自從有地球以來，最大的災難也。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0039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五、耶穌基督談天時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耶穌基督説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天時緊急，世界末日快到了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，時候不早了，這個宇宙世界，大浩劫快來了，也就是說不趕快修，不趕快懺悔，回不了天國，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天將壞地將滅，世界將戰亂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，以後黑天暗日，收殺眾人，不是危言聳聽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47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六、此時大開普渡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末法時期天道降世，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菩薩及諸天神聖都降世，來幫辦彌勒祖師，佈道福音的工作。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上天老母慈悲，把三寶真理的心法，降到火宅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，救回眾生的靈性，人人可回天，與老母同在，這是最寶貴的良辰佳音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1066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修道認識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㈡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七、體會天時已緊急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你們要體會天時已緊急，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不是為師哄騙你們，一個時勢在推動一股氣：如果一個地方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，人民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有怨氣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都貪心不足，這股邪的氣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，一旦沸騰，降災降劫，連好人也照樣收殺，所以你們要真正修德，才是根本，才能躲過劫難。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430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549</TotalTime>
  <Words>482</Words>
  <Application>Microsoft Office PowerPoint</Application>
  <PresentationFormat>如螢幕大小 (16:9)</PresentationFormat>
  <Paragraphs>51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修道認識天時㈡ 悟見講</vt:lpstr>
      <vt:lpstr>修道認識天時㈡ 悟見講</vt:lpstr>
      <vt:lpstr>修道認識天時㈡ 悟見講</vt:lpstr>
      <vt:lpstr>修道認識天時㈡ 悟見講</vt:lpstr>
      <vt:lpstr>修道認識天時㈡ 悟見講</vt:lpstr>
      <vt:lpstr>修道認識天時㈡ 悟見講</vt:lpstr>
      <vt:lpstr>修道認識天時㈡ 悟見講</vt:lpstr>
      <vt:lpstr>修道認識天時㈡ 悟見講</vt:lpstr>
      <vt:lpstr>修道認識天時㈡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280</cp:revision>
  <dcterms:created xsi:type="dcterms:W3CDTF">2014-02-15T05:50:45Z</dcterms:created>
  <dcterms:modified xsi:type="dcterms:W3CDTF">2018-03-31T23:58:43Z</dcterms:modified>
  <cp:contentStatus/>
</cp:coreProperties>
</file>