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96" r:id="rId2"/>
    <p:sldId id="297" r:id="rId3"/>
    <p:sldId id="307" r:id="rId4"/>
    <p:sldId id="306" r:id="rId5"/>
    <p:sldId id="305" r:id="rId6"/>
    <p:sldId id="304" r:id="rId7"/>
    <p:sldId id="303" r:id="rId8"/>
    <p:sldId id="302" r:id="rId9"/>
    <p:sldId id="301" r:id="rId10"/>
    <p:sldId id="300" r:id="rId11"/>
    <p:sldId id="299" r:id="rId12"/>
    <p:sldId id="298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2018/4/1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2018/4/1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修道認識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、現在是三期末劫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現值三期末劫年，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百病齊發，五魔亂世，修道人或一般凡夫俗子，有冤討冤，有債討債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要抵也抵不過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，唯賴徒兒廣結善緣，盡心開創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修道認識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十、此時已到夕陽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科技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有好必有壞，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陰陽兩面嘛，科技它暗藏殺機，所以需要用聖人之道來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挽救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雖然沒有滿天昏紅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，可是時局，已經夕陽西下了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179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修道認識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十一、明理者超越無常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因為他早已覺悟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，唯有「道」才能化「劫」，唯有明理，才能進入真實修持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真功實善，才能超脫人生無常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，唯有精進修辦，才能復回本來佛性。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922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修道認識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十二、明理者當下修辦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是故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他，早已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在每個當下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，自我修持，而且發揮大悲心，渡化眾生，勤行三施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天時對他而言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，每一時刻都很緊急，因為每個當下，他都在修；每一時刻也都不急，因為他早已把握每個當下。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75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修道認識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75274"/>
            <a:ext cx="8208912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二、六萬年來大清算</a:t>
            </a: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六萬年來大清算，應於此時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，很多人無緣無故，一有病就死，各種意外橫禍，也正加速發生，看看周遭的同事、親友、道場同修，得癌症、各種怪症的人，是不是不斷增加？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歷年來國內外的水、火、風災、墜機事件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、飛機相撞事件比例，是不是增加了許多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495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修道認識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三、彌勒應運求天道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末世福慧雙修之眾，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當在彌勒菩薩前為彌勒弟子，受彌勒菩薩教育，如作為者為正見，若謗彌勒者為邪見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後告阿難：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以上佛語汝當護持，切勿忘失。 （彌勒下生經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047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修道認識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四、此時我們乘愿來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末世眾生，道聞彌勒真經者，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當為末聞之眾，開生天路，廣渡群生，同聞大道，同拜彌勒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時共有十萬菩薩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，八萬億諸天神聖者皆發大願，於末世願隨從彌勒下生開荒渡眾。（彌勒下生經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199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修道認識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五、彌勒真經示天時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彌勒佛説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天真收圓掛聖號 等待時至點神兵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親在仁天中華母 九蓮聖教歸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上乘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紅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陽了道歸家去 轉到三陽彌勒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尊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003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修道認識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六、人心壞群魔亂世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為師看到人心在作崇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，現在的人世動盪不安，這是為何呢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人心不足的關係啊！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人心不足，所以遭致群魔而降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4685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修道認識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七、走正道躲刼避難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願意自己心念正的話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，就要多參尋聖賢仙佛之經典，好好去學習聖賢仙佛之腳步，讓自己的路不要走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偏，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不走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偏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能夠躲劫避難啊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91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修道認識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八、濟公徒不識天時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為師知道，浩劫將來臨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，為師班班法會，到壇講的都是這些，但是幾個徒兒能夠了解，你們知不知道啊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師知道天時要演變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，但是徒兒們，一個一個還是沉迷不醒，讓為師看來好心傷啊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9987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修道認識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九、剛強之氣罡風降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天災人禍很多，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因為每個人的氣都太強了，太強之氣沖上天，上天只有降下災難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人的氣不能太剛，太剛就會降下是風劫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435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551</TotalTime>
  <Words>797</Words>
  <Application>Microsoft Office PowerPoint</Application>
  <PresentationFormat>如螢幕大小 (16:9)</PresentationFormat>
  <Paragraphs>59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修道認識天時㈠ 悟見講</vt:lpstr>
      <vt:lpstr>修道認識天時㈠ 悟見講</vt:lpstr>
      <vt:lpstr>修道認識天時㈠ 悟見講</vt:lpstr>
      <vt:lpstr>修道認識天時㈠ 悟見講</vt:lpstr>
      <vt:lpstr>修道認識天時㈠ 悟見講</vt:lpstr>
      <vt:lpstr>修道認識天時㈠ 悟見講</vt:lpstr>
      <vt:lpstr>修道認識天時㈠ 悟見講</vt:lpstr>
      <vt:lpstr>修道認識天時㈠ 悟見講</vt:lpstr>
      <vt:lpstr>修道認識天時㈠ 悟見講</vt:lpstr>
      <vt:lpstr>修道認識天時㈠ 悟見講</vt:lpstr>
      <vt:lpstr>修道認識天時㈠ 悟見講</vt:lpstr>
      <vt:lpstr>修道認識天時㈠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282</cp:revision>
  <dcterms:created xsi:type="dcterms:W3CDTF">2014-02-15T05:50:45Z</dcterms:created>
  <dcterms:modified xsi:type="dcterms:W3CDTF">2018-03-31T23:43:32Z</dcterms:modified>
  <cp:contentStatus/>
</cp:coreProperties>
</file>