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、現在是三期末劫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百病齊發，五魔亂世，修道人或一般凡夫俗子，有冤討冤，有債討債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要抵也抵不過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十、此天時用道救世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陰陽兩面嘛，科技它暗藏殺機，所以需要用聖人之道來挽救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雖然沒有滿天昏紅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，可是時局，已經夕陽西下了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3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十一、明理不誤天時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因為他早已覺悟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，唯有道才能化劫，唯有明理，才能進入真實修持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真功實善，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才能超脫人生無常，唯有精進修辦，才能復回本來佛性，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46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十一、明理不誤天時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他早已在每個當下，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自我修持，而且發揮大悲心，渡化眾生，勤行三施，因此天時對他而言，每一時刻都很緊急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每個當下他都在修；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每一時刻也都不急，因為他早已把握每個當下。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82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二、六萬年來大清算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橫禍，也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正加速發生，看看周遭的同事、親友、道場同修，得癌症、各種怪症的人，是不是不斷增加？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歷年來國內外的水、火、風災、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墜機事件、飛機相撞事件比例，是不是增加了許多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4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三、修道要看天時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末世福慧雙修之眾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，當在彌勒菩薩前為彌勒弟子，受彌勒菩薩教育，如作為者為正見，若謗彌勒者為邪見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後告阿難：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以上佛語汝當護持，切勿忘失。 （彌勒下生經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8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四、同助彌勒成大道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聞彌勒真經者，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當為末聞之眾，開生天路廣渡群生，同聞大道，同拜彌勒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，八萬億諸天神聖者皆發大願，於末世願隨從彌勒下生開荒渡眾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5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五、彌勒真經示天時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彌勒真經上銳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天真收圓掛聖號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等待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時至點神兵，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親在仁天中華母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蓮聖教歸上乘，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到三陽彌勒尊。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此中已明言，紅陽了道歸家去，轉到三陽彌勒尊。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天真或中華母，都是指明師，師尊師母，是應在此時的天命明師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8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六、此時群魔降世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為師看到人心在作崇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，現在的人世動盪不安，這是為何呢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人心不足的關係啊！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人心不足所以遭致群魔而降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34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七、此天時更要修道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你願意自己心念正的話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，就要多參尋聖賢仙佛之經典，好好去學習聖賢仙佛之腳步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自己的路不要走偏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，不走偏方能夠躲劫避難啊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96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八、徒兒不識天時急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為師知道浩劫將來臨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，為師班班法會到壇講的都是這些，但是幾個徒兒能夠了解，你們知不知道啊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師知道天時要演變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，但是徒兒們，一個一個還是沉迷不醒，讓為師看來好心傷啊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58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九、天時已到浩刼年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現在天災人禍很多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，因為每個人的氣都太強了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強之氣沖上天，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上天只有降下災難，所以人的氣不能太剛，太剛就會降下是風劫。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7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787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  <vt:lpstr>修道要看天時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257</cp:revision>
  <dcterms:created xsi:type="dcterms:W3CDTF">2014-02-15T05:50:45Z</dcterms:created>
  <dcterms:modified xsi:type="dcterms:W3CDTF">2018-02-06T07:23:57Z</dcterms:modified>
  <cp:contentStatus/>
</cp:coreProperties>
</file>