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2" r:id="rId2"/>
    <p:sldId id="343" r:id="rId3"/>
    <p:sldId id="344" r:id="rId4"/>
    <p:sldId id="346" r:id="rId5"/>
    <p:sldId id="345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DDA323CE-BD01-4877-A452-BBF416E7699B}"/>
    <pc:docChg chg="custSel addSld modSld">
      <pc:chgData name="老兄 悟見" userId="d3c841b5715e98f1" providerId="LiveId" clId="{DDA323CE-BD01-4877-A452-BBF416E7699B}" dt="2021-09-12T06:53:07.355" v="144" actId="207"/>
      <pc:docMkLst>
        <pc:docMk/>
      </pc:docMkLst>
      <pc:sldChg chg="modSp mod">
        <pc:chgData name="老兄 悟見" userId="d3c841b5715e98f1" providerId="LiveId" clId="{DDA323CE-BD01-4877-A452-BBF416E7699B}" dt="2021-09-12T06:47:55.819" v="43" actId="207"/>
        <pc:sldMkLst>
          <pc:docMk/>
          <pc:sldMk cId="374118075" sldId="342"/>
        </pc:sldMkLst>
        <pc:spChg chg="mod">
          <ac:chgData name="老兄 悟見" userId="d3c841b5715e98f1" providerId="LiveId" clId="{DDA323CE-BD01-4877-A452-BBF416E7699B}" dt="2021-09-12T06:47:55.819" v="43" actId="207"/>
          <ac:spMkLst>
            <pc:docMk/>
            <pc:sldMk cId="374118075" sldId="342"/>
            <ac:spMk id="3" creationId="{EFCDE479-C3AE-2243-BC22-1CDD81792C03}"/>
          </ac:spMkLst>
        </pc:spChg>
      </pc:sldChg>
      <pc:sldChg chg="modSp mod">
        <pc:chgData name="老兄 悟見" userId="d3c841b5715e98f1" providerId="LiveId" clId="{DDA323CE-BD01-4877-A452-BBF416E7699B}" dt="2021-09-12T06:48:51.591" v="66"/>
        <pc:sldMkLst>
          <pc:docMk/>
          <pc:sldMk cId="1720013033" sldId="343"/>
        </pc:sldMkLst>
        <pc:spChg chg="mod">
          <ac:chgData name="老兄 悟見" userId="d3c841b5715e98f1" providerId="LiveId" clId="{DDA323CE-BD01-4877-A452-BBF416E7699B}" dt="2021-09-12T06:48:51.591" v="66"/>
          <ac:spMkLst>
            <pc:docMk/>
            <pc:sldMk cId="1720013033" sldId="343"/>
            <ac:spMk id="3" creationId="{EFCDE479-C3AE-2243-BC22-1CDD81792C03}"/>
          </ac:spMkLst>
        </pc:spChg>
      </pc:sldChg>
      <pc:sldChg chg="modSp mod">
        <pc:chgData name="老兄 悟見" userId="d3c841b5715e98f1" providerId="LiveId" clId="{DDA323CE-BD01-4877-A452-BBF416E7699B}" dt="2021-09-12T06:51:13.258" v="100" actId="207"/>
        <pc:sldMkLst>
          <pc:docMk/>
          <pc:sldMk cId="1048971833" sldId="344"/>
        </pc:sldMkLst>
        <pc:spChg chg="mod">
          <ac:chgData name="老兄 悟見" userId="d3c841b5715e98f1" providerId="LiveId" clId="{DDA323CE-BD01-4877-A452-BBF416E7699B}" dt="2021-09-12T06:51:13.258" v="100" actId="207"/>
          <ac:spMkLst>
            <pc:docMk/>
            <pc:sldMk cId="1048971833" sldId="344"/>
            <ac:spMk id="3" creationId="{EFCDE479-C3AE-2243-BC22-1CDD81792C03}"/>
          </ac:spMkLst>
        </pc:spChg>
      </pc:sldChg>
      <pc:sldChg chg="modSp add mod">
        <pc:chgData name="老兄 悟見" userId="d3c841b5715e98f1" providerId="LiveId" clId="{DDA323CE-BD01-4877-A452-BBF416E7699B}" dt="2021-09-12T06:53:07.355" v="144" actId="207"/>
        <pc:sldMkLst>
          <pc:docMk/>
          <pc:sldMk cId="164837664" sldId="345"/>
        </pc:sldMkLst>
        <pc:spChg chg="mod">
          <ac:chgData name="老兄 悟見" userId="d3c841b5715e98f1" providerId="LiveId" clId="{DDA323CE-BD01-4877-A452-BBF416E7699B}" dt="2021-09-12T06:53:07.355" v="144" actId="207"/>
          <ac:spMkLst>
            <pc:docMk/>
            <pc:sldMk cId="164837664" sldId="345"/>
            <ac:spMk id="3" creationId="{EFCDE479-C3AE-2243-BC22-1CDD81792C03}"/>
          </ac:spMkLst>
        </pc:spChg>
      </pc:sldChg>
      <pc:sldChg chg="modSp add mod">
        <pc:chgData name="老兄 悟見" userId="d3c841b5715e98f1" providerId="LiveId" clId="{DDA323CE-BD01-4877-A452-BBF416E7699B}" dt="2021-09-12T06:52:03.113" v="122" actId="207"/>
        <pc:sldMkLst>
          <pc:docMk/>
          <pc:sldMk cId="914961113" sldId="346"/>
        </pc:sldMkLst>
        <pc:spChg chg="mod">
          <ac:chgData name="老兄 悟見" userId="d3c841b5715e98f1" providerId="LiveId" clId="{DDA323CE-BD01-4877-A452-BBF416E7699B}" dt="2021-09-12T06:52:03.113" v="122" actId="207"/>
          <ac:spMkLst>
            <pc:docMk/>
            <pc:sldMk cId="914961113" sldId="346"/>
            <ac:spMk id="3" creationId="{EFCDE479-C3AE-2243-BC22-1CDD81792C0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佳期一過悔淚滂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一、英賢能明天時詳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三天主考慈訓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騰蛟起鳳聚一堂，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英賢能明天時詳，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曙光一現東方照，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速速黃粱醒覺想，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人生真諦來探研，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方知真道不迷盲，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頂天立地人為首，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勿與草木同朽荒，</a:t>
            </a:r>
          </a:p>
          <a:p>
            <a:pPr algn="l"/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118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佳期一過悔淚滂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二、立志作個天棟樑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三天主考慈訓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今而法會受雨潤，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典謨來悟真機詳，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立志作個天棟樑，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勿來假幻空逐闖，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借假修真知性王，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浮生若夢爾過往，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歲月匆匆逝飛遄，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光陰百代留感傷，</a:t>
            </a:r>
          </a:p>
          <a:p>
            <a:pPr algn="l"/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0013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佳期一過悔淚滂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三、佳期一過悔淚滂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三天主考慈訓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千金散盡還復來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佳期一過悔淚滂，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飛鴻萬里千山處，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莫效籬燕戀春光，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苦海人生波浪連，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速整心身聖徑創，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道劫並降分玉石，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各修各了此末場，</a:t>
            </a:r>
          </a:p>
          <a:p>
            <a:pPr algn="l"/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48971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佳期一過悔淚滂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四、道之奧妙非幾言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三天主考慈訓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道之奧妙非幾言，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誠心敬意來明詳，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立身行道品端莊，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齋莊中正君子榜，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謙下受益理不變，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做過白陽天使郎，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代天化宣渡迷男，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高駕法船普十方，</a:t>
            </a:r>
          </a:p>
          <a:p>
            <a:pPr algn="l"/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4961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佳期一過悔淚滂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五、不畏艱辛了還鄉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三天主考慈訓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不畏艱辛了還鄉，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功圓須造惜佳光，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佛規禮節來遵循，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為兄鑑班功過詳，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始終一貫諸緣放，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一心清淨沐佛光，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天恩師德眾被沾，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為兄至此不多講，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隱身站立於一旁！</a:t>
            </a:r>
          </a:p>
          <a:p>
            <a:pPr algn="l"/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83766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3049</TotalTime>
  <Words>410</Words>
  <Application>Microsoft Office PowerPoint</Application>
  <PresentationFormat>如螢幕大小 (16:9)</PresentationFormat>
  <Paragraphs>56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佳期一過悔淚滂 悟見講</vt:lpstr>
      <vt:lpstr>佳期一過悔淚滂 悟見講</vt:lpstr>
      <vt:lpstr>佳期一過悔淚滂 悟見講</vt:lpstr>
      <vt:lpstr>佳期一過悔淚滂 悟見講</vt:lpstr>
      <vt:lpstr>佳期一過悔淚滂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690</cp:revision>
  <dcterms:created xsi:type="dcterms:W3CDTF">2014-02-15T05:50:45Z</dcterms:created>
  <dcterms:modified xsi:type="dcterms:W3CDTF">2021-09-12T06:53:14Z</dcterms:modified>
  <cp:contentStatus/>
</cp:coreProperties>
</file>