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41" r:id="rId5"/>
    <p:sldId id="342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今時已交末劫日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一、今時已交末劫日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 訓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今時已交末劫日。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正是出苦之良辰。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自有入無收天日。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萬教共同歸一根。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天盤道盤與劫運。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三佛之中握衡鈞。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賢哲自當識時務。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一時一機須明分。</a:t>
            </a:r>
            <a:endParaRPr lang="en-US" altLang="zh-TW" sz="32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天道人道皆一體。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人心道心各不均。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吾望有心於志者。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捷足先登步紫宸。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今時已交末劫日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二、明者一步超天外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 訓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莫待臨崖勒馬晚。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精衛填海枉費心。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自古道路有千萬。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然而理有真偽分。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明者一步超天外，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迷於岐途陷淵深。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目下堪堪真偽辨。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萬仙大會亦將臨。</a:t>
            </a:r>
            <a:endParaRPr lang="en-US" altLang="zh-TW" sz="32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千門萬教各稱善。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至時自然識假真。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非是吾佛妄批諭。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此係實意非狂云。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今時已交末劫日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三、人皆可成金剛體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 訓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賢良勿錯寶華日。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不寶尺玉惜寸陰。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發憤忘食修一貫。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曲肱而枕亦甘心。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懸樑刺骨參至理。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掛角而讀方賢真。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大道要以潛心悟。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一旦豁然現元神。</a:t>
            </a:r>
            <a:endParaRPr lang="en-US" altLang="zh-TW" sz="32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人皆可成金剛體。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堯舜亦同眾乾坤。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有為若是成大器。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果然明了暗謝神。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今時已交末劫日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四、速求明師指關竅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 訓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惟望吾之門徒眾。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見訓覺悟勿怠心。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天時無幾收圓日。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亦免吾佛懷胸襟。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速求明師指關竅。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玄牝之戶天地根。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正法眼藏須徹悟。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真人不遠在己身。</a:t>
            </a:r>
            <a:endParaRPr lang="en-US" altLang="zh-TW" sz="32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0612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今時已交末劫日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五、一勞永逸樂長春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 訓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一點中央無縫鎖。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古鏡重明自超塵。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拔宅飛昇證金覺。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一勞永逸樂長春。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莫負吾今告誡語。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字字金石切銘心。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余無他贅止機管。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辭過天母步青雲。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644450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2942</TotalTime>
  <Words>492</Words>
  <Application>Microsoft Office PowerPoint</Application>
  <PresentationFormat>如螢幕大小 (16:9)</PresentationFormat>
  <Paragraphs>28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今時已交末劫日 悟見講</vt:lpstr>
      <vt:lpstr>今時已交末劫日 悟見講</vt:lpstr>
      <vt:lpstr>今時已交末劫日 悟見講</vt:lpstr>
      <vt:lpstr>今時已交末劫日 悟見講</vt:lpstr>
      <vt:lpstr>今時已交末劫日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668</cp:revision>
  <dcterms:created xsi:type="dcterms:W3CDTF">2014-02-15T05:50:45Z</dcterms:created>
  <dcterms:modified xsi:type="dcterms:W3CDTF">2021-05-18T03:03:05Z</dcterms:modified>
  <cp:contentStatus/>
</cp:coreProperties>
</file>