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EA258D7-8785-491F-816C-0DEB94199C19}"/>
    <pc:docChg chg="custSel addSld modSld">
      <pc:chgData name="老兄 悟見" userId="d3c841b5715e98f1" providerId="LiveId" clId="{1EA258D7-8785-491F-816C-0DEB94199C19}" dt="2021-10-03T01:57:14.771" v="43" actId="207"/>
      <pc:docMkLst>
        <pc:docMk/>
      </pc:docMkLst>
      <pc:sldChg chg="modSp mod">
        <pc:chgData name="老兄 悟見" userId="d3c841b5715e98f1" providerId="LiveId" clId="{1EA258D7-8785-491F-816C-0DEB94199C19}" dt="2021-10-03T01:55:21.948" v="26" actId="207"/>
        <pc:sldMkLst>
          <pc:docMk/>
          <pc:sldMk cId="2451051432" sldId="345"/>
        </pc:sldMkLst>
        <pc:spChg chg="mod">
          <ac:chgData name="老兄 悟見" userId="d3c841b5715e98f1" providerId="LiveId" clId="{1EA258D7-8785-491F-816C-0DEB94199C19}" dt="2021-10-03T01:55:21.948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1EA258D7-8785-491F-816C-0DEB94199C19}" dt="2021-10-03T01:55:45.706" v="30" actId="207"/>
        <pc:sldMkLst>
          <pc:docMk/>
          <pc:sldMk cId="3132201451" sldId="346"/>
        </pc:sldMkLst>
        <pc:spChg chg="mod">
          <ac:chgData name="老兄 悟見" userId="d3c841b5715e98f1" providerId="LiveId" clId="{1EA258D7-8785-491F-816C-0DEB94199C19}" dt="2021-10-03T01:55:45.706" v="30" actId="207"/>
          <ac:spMkLst>
            <pc:docMk/>
            <pc:sldMk cId="313220145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1EA258D7-8785-491F-816C-0DEB94199C19}" dt="2021-10-03T01:56:18.867" v="34" actId="207"/>
        <pc:sldMkLst>
          <pc:docMk/>
          <pc:sldMk cId="1511408405" sldId="347"/>
        </pc:sldMkLst>
        <pc:spChg chg="mod">
          <ac:chgData name="老兄 悟見" userId="d3c841b5715e98f1" providerId="LiveId" clId="{1EA258D7-8785-491F-816C-0DEB94199C19}" dt="2021-10-03T01:56:18.867" v="34" actId="207"/>
          <ac:spMkLst>
            <pc:docMk/>
            <pc:sldMk cId="1511408405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EA258D7-8785-491F-816C-0DEB94199C19}" dt="2021-10-03T01:57:14.771" v="43" actId="207"/>
        <pc:sldMkLst>
          <pc:docMk/>
          <pc:sldMk cId="1140833916" sldId="348"/>
        </pc:sldMkLst>
        <pc:spChg chg="mod">
          <ac:chgData name="老兄 悟見" userId="d3c841b5715e98f1" providerId="LiveId" clId="{1EA258D7-8785-491F-816C-0DEB94199C19}" dt="2021-10-03T01:57:14.771" v="43" actId="207"/>
          <ac:spMkLst>
            <pc:docMk/>
            <pc:sldMk cId="1140833916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EA258D7-8785-491F-816C-0DEB94199C19}" dt="2021-10-03T01:56:47.655" v="39" actId="207"/>
        <pc:sldMkLst>
          <pc:docMk/>
          <pc:sldMk cId="448481594" sldId="349"/>
        </pc:sldMkLst>
        <pc:spChg chg="mod">
          <ac:chgData name="老兄 悟見" userId="d3c841b5715e98f1" providerId="LiveId" clId="{1EA258D7-8785-491F-816C-0DEB94199C19}" dt="2021-10-03T01:56:47.655" v="39" actId="207"/>
          <ac:spMkLst>
            <pc:docMk/>
            <pc:sldMk cId="448481594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世界末日何時來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一、災劫上身是末日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天時緊急，災劫遍地，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徒兒們不要執著於「何時世界末日到來？」試問每年每月世界各地，都有大大小小的天災與戰亂，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世紀的現代，那非洲每天每分每秒，依舊還有數百萬人因無糧食而餓死！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這些或許還沒到達你們想像般的地球毀滅！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但對於那些「每天處於災難中受苦受難人們，那就是他們的世界末日啊」！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世界末日何時來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二、末日沒來先遭劫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徒兒們也別心存僥倖，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想說你們沒出生在那些地方，有道是棺材不是裝老人的！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末日還沒來臨前，徒兒的「冤親債主」可能先找上門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，災劫還沒來臨前，徒兒「今生的壽命」可能先結束了！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220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世界末日何時來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三、有功德才能躲劫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因此，為師班班法會，都告誡徒兒們「要好好的把握有用的身體好好的行功了愿、好好的修辦道」啊！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千萬別等到這身體不能用後，才來後悔。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徒兒若沒有足夠的「功德」，即便為師神通再廣大，也難和你們的「冤親債主」說情啊！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濟公不能總是濟私幫徒兒啊，要知道冤親債主，也是老母娘的小孩，到時為師真的無能為力啊！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140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世界末日何時來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四、修道善念能化劫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一個有德的修辦道人員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發出的善念，可以減少天地間少許的怨念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當更多的有德的壇主和修辦道人員齊聚時，可散發無量的善念！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相對的，當徒兒們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心生惡念時，那天地間的怨念，也會跟隨著不斷增加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，天災、戰亂、瘟疫、飢荒等，各種大大小小的浩劫，都將隨之而來！不是上天不慈悲！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一切都是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人自己造成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848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世界末日何時來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五、善念轉化天地劫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徒兒們要知道，「唯有沖天的善念，才能轉化天地間的戾氣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，也才能感動滿天的諸佛菩薩前來救災，減少各地的災劫」。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因此徒兒應當體諒上天的慈悲與為師的心意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，身為白陽修辦道人員「不能只是獨善其身只顧自己」！知道嗎？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083391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525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世界末日何時來 悟見講</vt:lpstr>
      <vt:lpstr>世界末日何時來 悟見講</vt:lpstr>
      <vt:lpstr>世界末日何時來 悟見講</vt:lpstr>
      <vt:lpstr>世界末日何時來 悟見講</vt:lpstr>
      <vt:lpstr>世界末日何時來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2021-10-03T01:57:16Z</dcterms:modified>
  <cp:contentStatus/>
</cp:coreProperties>
</file>