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E87C84F-8185-42FE-A27C-17A490427E11}"/>
    <pc:docChg chg="custSel addSld modSld">
      <pc:chgData name="老兄 悟見" userId="d3c841b5715e98f1" providerId="LiveId" clId="{DE87C84F-8185-42FE-A27C-17A490427E11}" dt="2021-10-24T09:23:01.327" v="35" actId="207"/>
      <pc:docMkLst>
        <pc:docMk/>
      </pc:docMkLst>
      <pc:sldChg chg="modSp mod">
        <pc:chgData name="老兄 悟見" userId="d3c841b5715e98f1" providerId="LiveId" clId="{DE87C84F-8185-42FE-A27C-17A490427E11}" dt="2021-10-24T03:31:51.014" v="34" actId="207"/>
        <pc:sldMkLst>
          <pc:docMk/>
          <pc:sldMk cId="2451051432" sldId="345"/>
        </pc:sldMkLst>
        <pc:spChg chg="mod">
          <ac:chgData name="老兄 悟見" userId="d3c841b5715e98f1" providerId="LiveId" clId="{DE87C84F-8185-42FE-A27C-17A490427E11}" dt="2021-10-24T03:31:51.014" v="3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DE87C84F-8185-42FE-A27C-17A490427E11}" dt="2021-10-24T09:23:01.327" v="35" actId="207"/>
        <pc:sldMkLst>
          <pc:docMk/>
          <pc:sldMk cId="2219419811" sldId="346"/>
        </pc:sldMkLst>
        <pc:spChg chg="mod">
          <ac:chgData name="老兄 悟見" userId="d3c841b5715e98f1" providerId="LiveId" clId="{DE87C84F-8185-42FE-A27C-17A490427E11}" dt="2021-10-24T09:23:01.327" v="35" actId="207"/>
          <ac:spMkLst>
            <pc:docMk/>
            <pc:sldMk cId="221941981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DE87C84F-8185-42FE-A27C-17A490427E11}" dt="2021-10-24T03:31:20.229" v="30" actId="207"/>
        <pc:sldMkLst>
          <pc:docMk/>
          <pc:sldMk cId="956840228" sldId="347"/>
        </pc:sldMkLst>
        <pc:spChg chg="mod">
          <ac:chgData name="老兄 悟見" userId="d3c841b5715e98f1" providerId="LiveId" clId="{DE87C84F-8185-42FE-A27C-17A490427E11}" dt="2021-10-24T03:31:20.229" v="30" actId="207"/>
          <ac:spMkLst>
            <pc:docMk/>
            <pc:sldMk cId="95684022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DE87C84F-8185-42FE-A27C-17A490427E11}" dt="2021-10-24T03:31:05.742" v="28" actId="207"/>
        <pc:sldMkLst>
          <pc:docMk/>
          <pc:sldMk cId="2839639955" sldId="348"/>
        </pc:sldMkLst>
        <pc:spChg chg="mod">
          <ac:chgData name="老兄 悟見" userId="d3c841b5715e98f1" providerId="LiveId" clId="{DE87C84F-8185-42FE-A27C-17A490427E11}" dt="2021-10-24T03:31:05.742" v="28" actId="207"/>
          <ac:spMkLst>
            <pc:docMk/>
            <pc:sldMk cId="2839639955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三期末劫清算年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一、三期末劫清算年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太子爺師兄慈悲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三期末劫是清算年，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希望每一個人，好好把握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行功了愿 可以消業障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所以希望你不要覺得苦、覺得累、覺得乏味、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你這一生，不要留下遺憾。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三期末劫清算年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二、修辦道為自己修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太子爺師兄慈悲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你修道辦道是為什麼，你不是為前賢修，是要為你自己修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，為你的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九玄七祖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爭一口氣，你要為你自己將来打算，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你要為你自己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回家這一條路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鋪點光明的路。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941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三期末劫清算年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三、明理就不會執著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太子爺師兄慈悲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所以，更應該用一點心，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常常聽道理，對你們是有益的，你常常来佛堂，可以接受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佛光普照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常常来聽道理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你就不會執著，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你才能與大家融合一體。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684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三期末劫清算年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四、脾氣毛病要改掉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太子爺師兄慈悲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人帶著業修道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是有自己的習性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，這個習性，不是這輩子才有，而是累劫所累積下来的，也是你這輩子修道辦道，所要用心下功夫，必須去把它改掉，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你這輩子不改，下輩子還是要帶著這個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習性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6399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3164</TotalTime>
  <Words>298</Words>
  <Application>Microsoft Office PowerPoint</Application>
  <PresentationFormat>如螢幕大小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三期末劫清算年 悟見講</vt:lpstr>
      <vt:lpstr>三期末劫清算年 悟見講</vt:lpstr>
      <vt:lpstr>三期末劫清算年 悟見講</vt:lpstr>
      <vt:lpstr>三期末劫清算年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2021-10-24T09:23:12Z</dcterms:modified>
  <cp:contentStatus/>
</cp:coreProperties>
</file>