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  <p:sldId id="297" r:id="rId3"/>
    <p:sldId id="311" r:id="rId4"/>
    <p:sldId id="310" r:id="rId5"/>
    <p:sldId id="309" r:id="rId6"/>
    <p:sldId id="308" r:id="rId7"/>
    <p:sldId id="307" r:id="rId8"/>
    <p:sldId id="306" r:id="rId9"/>
    <p:sldId id="305" r:id="rId10"/>
    <p:sldId id="304" r:id="rId11"/>
    <p:sldId id="303" r:id="rId12"/>
    <p:sldId id="302" r:id="rId13"/>
    <p:sldId id="301" r:id="rId14"/>
    <p:sldId id="300" r:id="rId15"/>
    <p:sldId id="299" r:id="rId16"/>
    <p:sldId id="298" r:id="rId1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三曹盡在鼎爐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、深憂弟子目標失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中華聖母説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臨壇欲將心聲言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千頭萬緒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湧心間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思潮起伏愁無限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肝腸寸斷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燃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皇召母歸天去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拋下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群徒沙一盤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深憂弟子目標失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今後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如何定指南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三曹盡在鼎爐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十、遇事商量同辦理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中華聖母説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遇事商量同辦理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赤心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抱道展真宗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切記團結力量廣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負母心盼望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情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能天良來用事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即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是母心順母情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徒能稍有念母意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堅守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道綱認準繩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14817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三曹盡在鼎爐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十一、繼志述事承母意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中華聖母説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徒能稍有孝母意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如履薄冰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導後生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繼志述事承母意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在觀志歿觀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整理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殘局道盤定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穩道基繼母行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方興未艾各方道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多年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心血非易經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2760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三曹盡在鼎爐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十二、暫時還須繼續辦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中華聖母説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暫時還須繼續辦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維持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局面道權衡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嗣後當要擇善渡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生差錯招考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風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該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鬆該緊斟酌辦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該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行該止觀機鋒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辦事審慎細思慮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考期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難免荊棘叢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5617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三曹盡在鼎爐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十三、母雖歸天命遺世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中華聖母説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此段時期為過度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忍心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耐性度寒冬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母雖歸天命遺世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徒珍重辦末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程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之天命額已滿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截止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交旨老無生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點傳稍有背道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天命暗收當了明</a:t>
            </a:r>
          </a:p>
          <a:p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328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三曹盡在鼎爐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十四、上天早有安排中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中華聖母説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至於道中功德費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支領袖保管清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帳目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手續分明記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至揭曉徒自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道場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前途何結局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上天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早有安排中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母亦難把天機露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道破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難免數又更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4477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三曹盡在鼎爐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十五、老祖收圓機緣待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中華聖母説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老祖收圓機緣待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在遲早此一程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千門萬教經典證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千真萬確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豈虛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評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有變先垂象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心靜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自能妙機通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筆下難盡心中意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眾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徒遵訓慰母情</a:t>
            </a:r>
          </a:p>
          <a:p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20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三曹盡在鼎爐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、緊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記和睦同相處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中華聖母説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記和睦同相處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輔而為相助成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辭母不再往下判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聲長嘆出佛庭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0514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三曹盡在鼎爐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二、三曹盡在鼎爐煉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中華聖母説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三場大考洪爐烈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一鬆弛化灰煙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一場更比一場甚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今非昔比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大異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曹盡在鼎爐煉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錘百煉驗志堅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上天考驗是領袖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提起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為母心膽寒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4591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三曹盡在鼎爐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三、末場大考似籮篩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中華聖母説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末場大考似籮篩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渣存華良莠穿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時也運也命也至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一時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一機一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變遷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昔時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爾師歸天後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尚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有為母大任擔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母今歸去無人繼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驚人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之變現目前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63660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三曹盡在鼎爐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四、天設考場驗眾志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中華聖母説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天設考場驗眾志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領袖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尤當警惕前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無所管轄無束縛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是否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放肆亂胡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前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貪戀金錢上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是否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享受圖身安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是否自大立門戶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違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師背命各爭權</a:t>
            </a:r>
          </a:p>
          <a:p>
            <a:endParaRPr lang="zh-TW" altLang="en-US" sz="3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9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三曹盡在鼎爐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五、一念之差墜深淵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中華聖母説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種因皆由貪字起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一念之差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墜深淵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人事眼光多淺窄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情觸景意志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遷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頭腦要清醒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一無二志向堅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勿因己見成獨斷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勿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自尊大在人前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92678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三曹盡在鼎爐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六、勿信邪言失中端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中華聖母説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勿貪小利忘根本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信邪言失中端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是非思考細分辨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作盲闖誤事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端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自從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爾師交天旨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天命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重任母獨承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天時人事種種變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道場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沈寂廿餘冬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28211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三曹盡在鼎爐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七、金線微茫光難明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中華聖母説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幾番艱難困苦歷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線微茫光難明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漫漫長夜殘月落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天機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時運又一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更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日墜月又落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黎明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尚有一段程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群星棋佈光輝顯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燦爛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星光照末程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4767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三曹盡在鼎爐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八、未來重任在徒眾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中華聖母説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未來重任在徒眾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和衷共濟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大任承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囑告領袖須團結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掃除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私見道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為公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目的同一致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道場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如同大家庭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父母離世兄長在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攜幼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扶稚賴諸兄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492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三曹盡在鼎爐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九、保持聯繫同心德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中華聖母説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痛癢相關唇齒切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患難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相助手足情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保持聯繫同心德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道為重各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秉公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雖歸天心懸掛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眾徒志未一宗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母心惟一切望者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眾團結合一行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8042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471</TotalTime>
  <Words>490</Words>
  <Application>Microsoft Office PowerPoint</Application>
  <PresentationFormat>如螢幕大小 (16:9)</PresentationFormat>
  <Paragraphs>79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Franklin Gothic Book</vt:lpstr>
      <vt:lpstr>微軟正黑體</vt:lpstr>
      <vt:lpstr>標楷體</vt:lpstr>
      <vt:lpstr>Arial</vt:lpstr>
      <vt:lpstr>Wingdings 2</vt:lpstr>
      <vt:lpstr>科技</vt:lpstr>
      <vt:lpstr>三曹盡在鼎爐煉 悟見講</vt:lpstr>
      <vt:lpstr>三曹盡在鼎爐煉 悟見講</vt:lpstr>
      <vt:lpstr>三曹盡在鼎爐煉 悟見講</vt:lpstr>
      <vt:lpstr>三曹盡在鼎爐煉 悟見講</vt:lpstr>
      <vt:lpstr>三曹盡在鼎爐煉 悟見講</vt:lpstr>
      <vt:lpstr>三曹盡在鼎爐煉 悟見講</vt:lpstr>
      <vt:lpstr>三曹盡在鼎爐煉 悟見講</vt:lpstr>
      <vt:lpstr>三曹盡在鼎爐煉 悟見講</vt:lpstr>
      <vt:lpstr>三曹盡在鼎爐煉 悟見講</vt:lpstr>
      <vt:lpstr>三曹盡在鼎爐煉 悟見講</vt:lpstr>
      <vt:lpstr>三曹盡在鼎爐煉 悟見講</vt:lpstr>
      <vt:lpstr>三曹盡在鼎爐煉 悟見講</vt:lpstr>
      <vt:lpstr>三曹盡在鼎爐煉 悟見講</vt:lpstr>
      <vt:lpstr>三曹盡在鼎爐煉 悟見講</vt:lpstr>
      <vt:lpstr>三曹盡在鼎爐煉 悟見講</vt:lpstr>
      <vt:lpstr>三曹盡在鼎爐煉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95</cp:revision>
  <dcterms:created xsi:type="dcterms:W3CDTF">2014-02-15T05:50:45Z</dcterms:created>
  <dcterms:modified xsi:type="dcterms:W3CDTF">2016-12-05T06:27:44Z</dcterms:modified>
</cp:coreProperties>
</file>