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4" r:id="rId2"/>
    <p:sldId id="293" r:id="rId3"/>
    <p:sldId id="296" r:id="rId4"/>
    <p:sldId id="302" r:id="rId5"/>
    <p:sldId id="299" r:id="rId6"/>
    <p:sldId id="295" r:id="rId7"/>
    <p:sldId id="297" r:id="rId8"/>
    <p:sldId id="303" r:id="rId9"/>
    <p:sldId id="294" r:id="rId10"/>
    <p:sldId id="300" r:id="rId11"/>
    <p:sldId id="298" r:id="rId12"/>
    <p:sldId id="309" r:id="rId13"/>
    <p:sldId id="301" r:id="rId14"/>
    <p:sldId id="308" r:id="rId15"/>
    <p:sldId id="307" r:id="rId16"/>
    <p:sldId id="306" r:id="rId17"/>
    <p:sldId id="305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三曹普渡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一、前言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求道前都是受閻君管轄，在六道輪迴中。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三曹眾生都受閻君管轄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無極理天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是解脫的天，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不受閻君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管轄。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三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曹眾生要回理天，一定要拜明師求道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，得天道三寶才能回理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天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三曹普渡</a:t>
            </a:r>
            <a:r>
              <a:rPr lang="zh-TW" altLang="en-US" sz="3200" dirty="0">
                <a:ea typeface="全真細隸書" panose="02010609000101010101" pitchFamily="49" charset="-120"/>
              </a:rPr>
              <a:t>：上渡氣天大仙</a:t>
            </a:r>
            <a:r>
              <a:rPr lang="zh-TW" altLang="en-US" sz="3200" dirty="0">
                <a:latin typeface="+mj-ea"/>
                <a:ea typeface="+mj-ea"/>
              </a:rPr>
              <a:t>（</a:t>
            </a:r>
            <a:r>
              <a:rPr lang="zh-TW" altLang="en-US" sz="3200" dirty="0">
                <a:ea typeface="全真細隸書" panose="02010609000101010101" pitchFamily="49" charset="-120"/>
              </a:rPr>
              <a:t>天曹</a:t>
            </a:r>
            <a:r>
              <a:rPr lang="zh-TW" altLang="en-US" sz="3200" dirty="0">
                <a:latin typeface="+mj-ea"/>
                <a:ea typeface="+mj-ea"/>
              </a:rPr>
              <a:t>）</a:t>
            </a:r>
            <a:r>
              <a:rPr lang="zh-TW" altLang="en-US" sz="3200" dirty="0">
                <a:ea typeface="全真細隸書" panose="02010609000101010101" pitchFamily="49" charset="-120"/>
              </a:rPr>
              <a:t>，中渡人間善男信女</a:t>
            </a:r>
            <a:r>
              <a:rPr lang="zh-TW" altLang="en-US" sz="3200" dirty="0">
                <a:latin typeface="+mj-ea"/>
                <a:ea typeface="+mj-ea"/>
              </a:rPr>
              <a:t>（</a:t>
            </a:r>
            <a:r>
              <a:rPr lang="zh-TW" altLang="en-US" sz="3200" dirty="0">
                <a:ea typeface="全真細隸書" panose="02010609000101010101" pitchFamily="49" charset="-120"/>
              </a:rPr>
              <a:t>人曹</a:t>
            </a:r>
            <a:r>
              <a:rPr lang="zh-TW" altLang="en-US" sz="3200" dirty="0">
                <a:latin typeface="+mj-ea"/>
                <a:ea typeface="+mj-ea"/>
              </a:rPr>
              <a:t>）</a:t>
            </a:r>
            <a:r>
              <a:rPr lang="zh-TW" altLang="en-US" sz="3200" dirty="0">
                <a:ea typeface="全真細隸書" panose="02010609000101010101" pitchFamily="49" charset="-120"/>
              </a:rPr>
              <a:t>，下渡地府幽冥鬼魂</a:t>
            </a:r>
            <a:r>
              <a:rPr lang="zh-TW" altLang="en-US" sz="3200" dirty="0">
                <a:latin typeface="+mj-ea"/>
                <a:ea typeface="+mj-ea"/>
              </a:rPr>
              <a:t>（</a:t>
            </a:r>
            <a:r>
              <a:rPr lang="zh-TW" altLang="en-US" sz="3200" dirty="0">
                <a:ea typeface="全真細隸書" panose="02010609000101010101" pitchFamily="49" charset="-120"/>
              </a:rPr>
              <a:t>地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曹</a:t>
            </a:r>
            <a:r>
              <a:rPr lang="zh-TW" altLang="en-US" sz="3200" dirty="0" smtClean="0">
                <a:latin typeface="+mj-ea"/>
                <a:ea typeface="+mj-ea"/>
              </a:rPr>
              <a:t>）</a:t>
            </a:r>
            <a:endParaRPr lang="zh-TW" altLang="en-US" sz="3200" dirty="0">
              <a:latin typeface="+mj-ea"/>
              <a:ea typeface="+mj-ea"/>
            </a:endParaRPr>
          </a:p>
          <a:p>
            <a:r>
              <a:rPr lang="zh-TW" altLang="en-US" sz="3200" dirty="0"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78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三曹普渡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佛曰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ea typeface="全真細隸書" panose="02010609000101010101" pitchFamily="49" charset="-120"/>
              </a:rPr>
              <a:t>   亡靈</a:t>
            </a:r>
            <a:r>
              <a:rPr lang="zh-TW" altLang="en-US" sz="3600" dirty="0">
                <a:ea typeface="全真細隸書" panose="02010609000101010101" pitchFamily="49" charset="-120"/>
              </a:rPr>
              <a:t>欲求真天道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ea typeface="全真細隸書" panose="02010609000101010101" pitchFamily="49" charset="-120"/>
              </a:rPr>
              <a:t>   千</a:t>
            </a:r>
            <a:r>
              <a:rPr lang="zh-TW" altLang="en-US" sz="3600" dirty="0">
                <a:ea typeface="全真細隸書" panose="02010609000101010101" pitchFamily="49" charset="-120"/>
              </a:rPr>
              <a:t>般苦楚萬般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難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連壇主超拔其父母親：其父母親在結緣訓上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說 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幸</a:t>
            </a:r>
            <a:r>
              <a:rPr lang="zh-TW" altLang="en-US" sz="3600" dirty="0">
                <a:ea typeface="全真細隸書" panose="02010609000101010101" pitchFamily="49" charset="-120"/>
              </a:rPr>
              <a:t>我有兒修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大道                                             拔</a:t>
            </a:r>
            <a:r>
              <a:rPr lang="zh-TW" altLang="en-US" sz="3600" dirty="0">
                <a:ea typeface="全真細隸書" panose="02010609000101010101" pitchFamily="49" charset="-120"/>
              </a:rPr>
              <a:t>我脫離輪迴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道                                                    孝子</a:t>
            </a:r>
            <a:r>
              <a:rPr lang="zh-TW" altLang="en-US" sz="3600" dirty="0">
                <a:ea typeface="全真細隸書" panose="02010609000101010101" pitchFamily="49" charset="-120"/>
              </a:rPr>
              <a:t>修道功德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建               九</a:t>
            </a:r>
            <a:r>
              <a:rPr lang="zh-TW" altLang="en-US" sz="3600" dirty="0">
                <a:ea typeface="全真細隸書" panose="02010609000101010101" pitchFamily="49" charset="-120"/>
              </a:rPr>
              <a:t>玄七祖皆能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蔭</a:t>
            </a:r>
            <a:endParaRPr lang="en-US" altLang="zh-TW" sz="36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286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三曹普渡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羅老師超拔其父母親：其父母親在結緣訓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上說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入</a:t>
            </a:r>
            <a:r>
              <a:rPr lang="zh-TW" altLang="en-US" sz="3600" dirty="0">
                <a:ea typeface="全真細隸書" panose="02010609000101010101" pitchFamily="49" charset="-120"/>
              </a:rPr>
              <a:t>了陰間好悲慘               孽鏡台前照分明                七十一年受超拔               恍如夢境入仙鄉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當時不知何緣故                    能上天堂樂無邊                仙吏告我已受拔                在世孝兒修道虔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298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三曹普渡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亡靈黃木鹽被超拔後的見証：</a:t>
            </a:r>
            <a:r>
              <a:rPr lang="zh-TW" altLang="en-US" sz="3600" dirty="0">
                <a:ea typeface="全真細隸書" panose="02010609000101010101" pitchFamily="49" charset="-120"/>
              </a:rPr>
              <a:t>他說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記得</a:t>
            </a:r>
            <a:r>
              <a:rPr lang="zh-TW" altLang="en-US" sz="3600" dirty="0">
                <a:ea typeface="全真細隸書" panose="02010609000101010101" pitchFamily="49" charset="-120"/>
              </a:rPr>
              <a:t>拔薦當時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景     一張</a:t>
            </a:r>
            <a:r>
              <a:rPr lang="zh-TW" altLang="en-US" sz="3600" dirty="0">
                <a:ea typeface="全真細隸書" panose="02010609000101010101" pitchFamily="49" charset="-120"/>
              </a:rPr>
              <a:t>赦旨自天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來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閻王</a:t>
            </a:r>
            <a:r>
              <a:rPr lang="zh-TW" altLang="en-US" sz="3600" dirty="0">
                <a:ea typeface="全真細隸書" panose="02010609000101010101" pitchFamily="49" charset="-120"/>
              </a:rPr>
              <a:t>判官恭跪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接              判官</a:t>
            </a:r>
            <a:r>
              <a:rPr lang="zh-TW" altLang="en-US" sz="3600" dirty="0">
                <a:ea typeface="全真細隸書" panose="02010609000101010101" pitchFamily="49" charset="-120"/>
              </a:rPr>
              <a:t>對我笑顏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開     同伴</a:t>
            </a:r>
            <a:r>
              <a:rPr lang="zh-TW" altLang="en-US" sz="3600" dirty="0">
                <a:ea typeface="全真細隸書" panose="02010609000101010101" pitchFamily="49" charset="-120"/>
              </a:rPr>
              <a:t>對我欣慕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羨          恭喜</a:t>
            </a:r>
            <a:r>
              <a:rPr lang="zh-TW" altLang="en-US" sz="3600" dirty="0">
                <a:ea typeface="全真細隸書" panose="02010609000101010101" pitchFamily="49" charset="-120"/>
              </a:rPr>
              <a:t>聲音入耳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來         亦有</a:t>
            </a:r>
            <a:r>
              <a:rPr lang="zh-TW" altLang="en-US" sz="3600" dirty="0">
                <a:ea typeface="全真細隸書" panose="02010609000101010101" pitchFamily="49" charset="-120"/>
              </a:rPr>
              <a:t>鬼犯淚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漣漣           說</a:t>
            </a:r>
            <a:r>
              <a:rPr lang="zh-TW" altLang="en-US" sz="3600" dirty="0">
                <a:ea typeface="全真細隸書" panose="02010609000101010101" pitchFamily="49" charset="-120"/>
              </a:rPr>
              <a:t>他兒孫沒機緣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三</a:t>
            </a:r>
            <a:r>
              <a:rPr lang="zh-TW" altLang="en-US" sz="3600" dirty="0">
                <a:ea typeface="全真細隸書" panose="02010609000101010101" pitchFamily="49" charset="-120"/>
              </a:rPr>
              <a:t>期末劫大開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闡         鬼魂</a:t>
            </a:r>
            <a:r>
              <a:rPr lang="zh-TW" altLang="en-US" sz="3600" dirty="0">
                <a:ea typeface="全真細隸書" panose="02010609000101010101" pitchFamily="49" charset="-120"/>
              </a:rPr>
              <a:t>賴此出津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關     生死</a:t>
            </a:r>
            <a:r>
              <a:rPr lang="zh-TW" altLang="en-US" sz="3600" dirty="0">
                <a:ea typeface="全真細隸書" panose="02010609000101010101" pitchFamily="49" charset="-120"/>
              </a:rPr>
              <a:t>簿上勾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了賬      免</a:t>
            </a:r>
            <a:r>
              <a:rPr lang="zh-TW" altLang="en-US" sz="3600" dirty="0">
                <a:ea typeface="全真細隸書" panose="02010609000101010101" pitchFamily="49" charset="-120"/>
              </a:rPr>
              <a:t>了閻王和判官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2607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三曹普渡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六、結論：三曹眾生，欲達解脫，都要求道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經云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                                       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唸</a:t>
            </a:r>
            <a:r>
              <a:rPr lang="zh-TW" altLang="en-US" sz="3600" dirty="0">
                <a:ea typeface="全真細隸書" panose="02010609000101010101" pitchFamily="49" charset="-120"/>
              </a:rPr>
              <a:t>破金剛經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讀</a:t>
            </a:r>
            <a:r>
              <a:rPr lang="zh-TW" altLang="en-US" sz="3600" dirty="0">
                <a:ea typeface="全真細隸書" panose="02010609000101010101" pitchFamily="49" charset="-120"/>
              </a:rPr>
              <a:t>徹大悲咒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種</a:t>
            </a:r>
            <a:r>
              <a:rPr lang="zh-TW" altLang="en-US" sz="3600" dirty="0">
                <a:ea typeface="全真細隸書" panose="02010609000101010101" pitchFamily="49" charset="-120"/>
              </a:rPr>
              <a:t>瓜還得瓜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種</a:t>
            </a:r>
            <a:r>
              <a:rPr lang="zh-TW" altLang="en-US" sz="3600" dirty="0">
                <a:ea typeface="全真細隸書" panose="02010609000101010101" pitchFamily="49" charset="-120"/>
              </a:rPr>
              <a:t>豆還得豆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不</a:t>
            </a:r>
            <a:r>
              <a:rPr lang="zh-TW" altLang="en-US" sz="3600" dirty="0">
                <a:ea typeface="全真細隸書" panose="02010609000101010101" pitchFamily="49" charset="-120"/>
              </a:rPr>
              <a:t>受明師指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永</a:t>
            </a:r>
            <a:r>
              <a:rPr lang="zh-TW" altLang="en-US" sz="3600" dirty="0">
                <a:ea typeface="全真細隸書" panose="02010609000101010101" pitchFamily="49" charset="-120"/>
              </a:rPr>
              <a:t>在輪迴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受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達摩祖師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云</a:t>
            </a:r>
            <a:r>
              <a:rPr lang="en-US" altLang="zh-TW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 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ea typeface="全真細隸書" panose="02010609000101010101" pitchFamily="49" charset="-120"/>
              </a:rPr>
              <a:t>一</a:t>
            </a:r>
            <a:r>
              <a:rPr lang="zh-TW" altLang="en-US" sz="3600" dirty="0">
                <a:ea typeface="全真細隸書" panose="02010609000101010101" pitchFamily="49" charset="-120"/>
              </a:rPr>
              <a:t>指能超三界外，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一點</a:t>
            </a:r>
            <a:r>
              <a:rPr lang="zh-TW" altLang="en-US" sz="3600" dirty="0">
                <a:ea typeface="全真細隸書" panose="02010609000101010101" pitchFamily="49" charset="-120"/>
              </a:rPr>
              <a:t>能脫十閻羅。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一指</a:t>
            </a:r>
            <a:r>
              <a:rPr lang="zh-TW" altLang="en-US" sz="3600" dirty="0">
                <a:ea typeface="全真細隸書" panose="02010609000101010101" pitchFamily="49" charset="-120"/>
              </a:rPr>
              <a:t>能超生了死，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一</a:t>
            </a:r>
            <a:r>
              <a:rPr lang="zh-TW" altLang="en-US" sz="3600" dirty="0">
                <a:ea typeface="全真細隸書" panose="02010609000101010101" pitchFamily="49" charset="-120"/>
              </a:rPr>
              <a:t>指能返大羅天。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318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三曹普渡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9534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三曹普渡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6336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三曹普渡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0037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三曹普渡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4859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三曹普渡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二、上渡氣天大仙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上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渡河漢星斗怎樣渡法？</a:t>
            </a:r>
            <a:b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此時正應三期末劫，三佛治世，故有三曹普渡之事，蓋以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過去修行之客</a:t>
            </a:r>
            <a:r>
              <a:rPr lang="zh-TW" altLang="en-US" sz="3600" dirty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煉氣之士</a:t>
            </a:r>
            <a:r>
              <a:rPr lang="zh-TW" altLang="en-US" sz="3600" dirty="0">
                <a:ea typeface="全真細隸書" panose="02010609000101010101" pitchFamily="49" charset="-120"/>
              </a:rPr>
              <a:t>，而未遇上天開恩渡回，超入理天者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ea typeface="全真細隸書" panose="02010609000101010101" pitchFamily="49" charset="-120"/>
              </a:rPr>
              <a:t> 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以及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忠臣孝子</a:t>
            </a:r>
            <a:r>
              <a:rPr lang="zh-TW" altLang="en-US" sz="3600" dirty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烈女節婦</a:t>
            </a:r>
            <a:r>
              <a:rPr lang="zh-TW" altLang="en-US" sz="3600" dirty="0">
                <a:ea typeface="全真細隸書" panose="02010609000101010101" pitchFamily="49" charset="-120"/>
              </a:rPr>
              <a:t>，死後豈能湮沒，雖可升為氣天之仙或為鬼中之神，然如不得天道，仍是難脫輪迴之苦，不能返本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還原</a:t>
            </a:r>
            <a:r>
              <a:rPr lang="zh-TW" altLang="en-US" sz="3600" dirty="0">
                <a:ea typeface="全真細隸書" panose="02010609000101010101" pitchFamily="49" charset="-120"/>
              </a:rPr>
              <a:t> 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三曹普渡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現逢三期末劫，天道普渡</a:t>
            </a:r>
            <a:r>
              <a:rPr lang="zh-TW" altLang="en-US" sz="4000" dirty="0">
                <a:ea typeface="全真細隸書" panose="02010609000101010101" pitchFamily="49" charset="-120"/>
              </a:rPr>
              <a:t>，故氣天諸仙，常有隨神佛到壇，或到處顯化，找尋前世有緣之人，擔任引保，求得天道，返回理天，永脫輪迴，故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河漢星斗之渡法，較人為繁難也</a:t>
            </a:r>
            <a:r>
              <a:rPr lang="zh-TW" altLang="en-US" sz="4000" dirty="0">
                <a:ea typeface="全真細隸書" panose="02010609000101010101" pitchFamily="49" charset="-120"/>
              </a:rPr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75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三曹普渡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u="sng" dirty="0">
                <a:solidFill>
                  <a:srgbClr val="FFFF00"/>
                </a:solidFill>
                <a:ea typeface="全真細隸書" panose="02010609000101010101" pitchFamily="49" charset="-120"/>
              </a:rPr>
              <a:t>印光法師叩求天道</a:t>
            </a:r>
            <a:r>
              <a:rPr lang="zh-TW" altLang="en-US" sz="3200" u="sng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實錄</a:t>
            </a:r>
            <a:endParaRPr lang="en-US" altLang="zh-TW" sz="3200" u="sng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只</a:t>
            </a:r>
            <a:r>
              <a:rPr lang="zh-TW" altLang="en-US" sz="3200" dirty="0">
                <a:ea typeface="全真細隸書" panose="02010609000101010101" pitchFamily="49" charset="-120"/>
              </a:rPr>
              <a:t>因為未得道理天</a:t>
            </a:r>
            <a:r>
              <a:rPr lang="zh-TW" altLang="en-US" sz="3200">
                <a:ea typeface="全真細隸書" panose="02010609000101010101" pitchFamily="49" charset="-120"/>
              </a:rPr>
              <a:t>難</a:t>
            </a:r>
            <a:r>
              <a:rPr lang="zh-TW" altLang="en-US" sz="3200" smtClean="0">
                <a:ea typeface="全真細隸書" panose="02010609000101010101" pitchFamily="49" charset="-120"/>
              </a:rPr>
              <a:t>返</a:t>
            </a:r>
            <a:r>
              <a:rPr lang="zh-TW" altLang="en-US" sz="3200" dirty="0">
                <a:ea typeface="全真細隸書" panose="02010609000101010101" pitchFamily="49" charset="-120"/>
              </a:rPr>
              <a:t> 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雖行善只落過氣天大仙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都以為唸經文死生</a:t>
            </a:r>
            <a:r>
              <a:rPr lang="zh-TW" altLang="en-US" sz="3200">
                <a:ea typeface="全真細隸書" panose="02010609000101010101" pitchFamily="49" charset="-120"/>
              </a:rPr>
              <a:t>能</a:t>
            </a:r>
            <a:r>
              <a:rPr lang="zh-TW" altLang="en-US" sz="3200" smtClean="0">
                <a:ea typeface="全真細隸書" panose="02010609000101010101" pitchFamily="49" charset="-120"/>
              </a:rPr>
              <a:t>脫</a:t>
            </a:r>
            <a:r>
              <a:rPr lang="zh-TW" altLang="en-US" sz="3200" dirty="0">
                <a:ea typeface="全真細隸書" panose="02010609000101010101" pitchFamily="49" charset="-120"/>
              </a:rPr>
              <a:t> 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那曉得淨土法難脫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循環</a:t>
            </a:r>
            <a:r>
              <a:rPr lang="zh-TW" altLang="en-US" sz="3200" dirty="0">
                <a:ea typeface="全真細隸書" panose="02010609000101010101" pitchFamily="49" charset="-120"/>
              </a:rPr>
              <a:t> </a:t>
            </a:r>
          </a:p>
          <a:p>
            <a:r>
              <a:rPr lang="zh-TW" altLang="en-US" sz="3200" u="sng" dirty="0">
                <a:solidFill>
                  <a:srgbClr val="FFFF00"/>
                </a:solidFill>
                <a:ea typeface="全真細隸書" panose="02010609000101010101" pitchFamily="49" charset="-120"/>
              </a:rPr>
              <a:t>廣欽和尚求道記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200" dirty="0"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雖然在世苦修身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         　未</a:t>
            </a:r>
            <a:r>
              <a:rPr lang="zh-TW" altLang="en-US" sz="3200" dirty="0">
                <a:ea typeface="全真細隸書" panose="02010609000101010101" pitchFamily="49" charset="-120"/>
              </a:rPr>
              <a:t>得一點超生難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；　　　　回歸</a:t>
            </a:r>
            <a:r>
              <a:rPr lang="zh-TW" altLang="en-US" sz="3200" dirty="0">
                <a:ea typeface="全真細隸書" panose="02010609000101010101" pitchFamily="49" charset="-120"/>
              </a:rPr>
              <a:t>之時返氣天；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叩求天尊引我前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　　　　　　　　　　　上</a:t>
            </a:r>
            <a:r>
              <a:rPr lang="zh-TW" altLang="en-US" sz="3200" dirty="0">
                <a:ea typeface="全真細隸書" panose="02010609000101010101" pitchFamily="49" charset="-120"/>
              </a:rPr>
              <a:t>承皇母求濟顛；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時日已至賜一點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　　　　　　　　　　　　　　　　　返回</a:t>
            </a:r>
            <a:r>
              <a:rPr lang="zh-TW" altLang="en-US" sz="3200" dirty="0">
                <a:ea typeface="全真細隸書" panose="02010609000101010101" pitchFamily="49" charset="-120"/>
              </a:rPr>
              <a:t>理域脫輪轉。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066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三曹普渡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唐太宗叩求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天道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小</a:t>
            </a:r>
            <a:r>
              <a:rPr lang="zh-TW" altLang="en-US" sz="3600" dirty="0">
                <a:ea typeface="全真細隸書" panose="02010609000101010101" pitchFamily="49" charset="-120"/>
              </a:rPr>
              <a:t>仙不堪悲悽甚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心中</a:t>
            </a:r>
            <a:r>
              <a:rPr lang="zh-TW" altLang="en-US" sz="3600" dirty="0">
                <a:ea typeface="全真細隸書" panose="02010609000101010101" pitchFamily="49" charset="-120"/>
              </a:rPr>
              <a:t>焦急似刀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割                         </a:t>
            </a:r>
            <a:r>
              <a:rPr lang="zh-TW" altLang="en-US" sz="3600" dirty="0">
                <a:ea typeface="全真細隸書" panose="02010609000101010101" pitchFamily="49" charset="-120"/>
              </a:rPr>
              <a:t>不曉何日登道岸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求點一步</a:t>
            </a:r>
            <a:r>
              <a:rPr lang="zh-TW" altLang="en-US" sz="3600" dirty="0">
                <a:ea typeface="全真細隸書" panose="02010609000101010101" pitchFamily="49" charset="-120"/>
              </a:rPr>
              <a:t>超氣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天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教化菩薩求道記</a:t>
            </a:r>
            <a:r>
              <a:rPr lang="zh-TW" altLang="en-US" sz="3600" dirty="0">
                <a:ea typeface="全真細隸書" panose="02010609000101010101" pitchFamily="49" charset="-120"/>
              </a:rPr>
              <a:t>：師母親渡之氣天仙｜雲遊姑娘是也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韓信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大仙求道記</a:t>
            </a:r>
            <a:r>
              <a:rPr lang="zh-TW" altLang="en-US" sz="3600" dirty="0">
                <a:ea typeface="全真細隸書" panose="02010609000101010101" pitchFamily="49" charset="-120"/>
              </a:rPr>
              <a:t>：跪求活佛恩師指點，共三十四天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前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北港媽祖求道記</a:t>
            </a:r>
            <a:r>
              <a:rPr lang="zh-TW" altLang="en-US" sz="3600" dirty="0">
                <a:ea typeface="全真細隸書" panose="02010609000101010101" pitchFamily="49" charset="-120"/>
              </a:rPr>
              <a:t>：北港媽祖說，因我未得道，未能超氣入理。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946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三曹普渡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三、中渡人間善男信女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三緣：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ea typeface="全真細隸書" panose="02010609000101010101" pitchFamily="49" charset="-120"/>
              </a:rPr>
              <a:t>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緣、祖德、品德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四難：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       中華</a:t>
            </a:r>
            <a:r>
              <a:rPr lang="zh-TW" altLang="en-US" sz="3600" dirty="0">
                <a:ea typeface="全真細隸書" panose="02010609000101010101" pitchFamily="49" charset="-120"/>
              </a:rPr>
              <a:t>難生 人身難得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明</a:t>
            </a:r>
            <a:r>
              <a:rPr lang="zh-TW" altLang="en-US" sz="3600" dirty="0">
                <a:ea typeface="全真細隸書" panose="02010609000101010101" pitchFamily="49" charset="-120"/>
              </a:rPr>
              <a:t>師難遇 真道難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逢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佛云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           道</a:t>
            </a:r>
            <a:r>
              <a:rPr lang="zh-TW" altLang="en-US" sz="3600" dirty="0">
                <a:ea typeface="全真細隸書" panose="02010609000101010101" pitchFamily="49" charset="-120"/>
              </a:rPr>
              <a:t>脈綿綿貫古今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                        一</a:t>
            </a:r>
            <a:r>
              <a:rPr lang="zh-TW" altLang="en-US" sz="3600" dirty="0">
                <a:ea typeface="全真細隸書" panose="02010609000101010101" pitchFamily="49" charset="-120"/>
              </a:rPr>
              <a:t>隱一顯理數分；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若非</a:t>
            </a:r>
            <a:r>
              <a:rPr lang="zh-TW" altLang="en-US" sz="3600" dirty="0">
                <a:ea typeface="全真細隸書" panose="02010609000101010101" pitchFamily="49" charset="-120"/>
              </a:rPr>
              <a:t>三期天慈憫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                       庶民</a:t>
            </a:r>
            <a:r>
              <a:rPr lang="zh-TW" altLang="en-US" sz="3600" dirty="0">
                <a:ea typeface="全真細隸書" panose="02010609000101010101" pitchFamily="49" charset="-120"/>
              </a:rPr>
              <a:t>焉得聞妙音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佛云</a:t>
            </a:r>
            <a:r>
              <a:rPr lang="zh-TW" altLang="en-US" sz="3600" dirty="0">
                <a:ea typeface="全真細隸書" panose="02010609000101010101" pitchFamily="49" charset="-120"/>
              </a:rPr>
              <a:t>：三天大事人間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辦。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497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三曹普渡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普渡人間的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事實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白水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老人成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：白水聖帝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張玉台前人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成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：德</a:t>
            </a:r>
            <a:r>
              <a:rPr lang="zh-TW" altLang="en-US" sz="3600" dirty="0">
                <a:ea typeface="全真細隸書" panose="02010609000101010101" pitchFamily="49" charset="-120"/>
              </a:rPr>
              <a:t>慧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菩薩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裕明真君成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道記</a:t>
            </a:r>
            <a:r>
              <a:rPr lang="zh-TW" altLang="en-US" sz="3600" dirty="0"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曹點傳師之父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慧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德天仙成道記</a:t>
            </a:r>
            <a:r>
              <a:rPr lang="zh-TW" altLang="en-US" sz="3600" dirty="0">
                <a:ea typeface="全真細隸書" panose="02010609000101010101" pitchFamily="49" charset="-120"/>
              </a:rPr>
              <a:t>：慈孝佛堂盧點傳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師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陳大姑前人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：不休息菩薩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邵老點傳師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：義德大帝</a:t>
            </a:r>
            <a:r>
              <a:rPr lang="zh-TW" altLang="en-US" sz="3600" dirty="0" smtClean="0">
                <a:latin typeface="+mj-ea"/>
                <a:ea typeface="+mj-ea"/>
              </a:rPr>
              <a:t>（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悟見的點傳師</a:t>
            </a:r>
            <a:r>
              <a:rPr lang="zh-TW" altLang="en-US" sz="3600" dirty="0" smtClean="0">
                <a:latin typeface="+mj-ea"/>
                <a:ea typeface="+mj-ea"/>
              </a:rPr>
              <a:t>）</a:t>
            </a:r>
            <a:endParaRPr lang="zh-TW" altLang="en-US" sz="3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42308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三曹普渡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四、下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渡幽冥鬼魂怎樣渡法？</a:t>
            </a:r>
            <a:b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人生世上，孝悌為本。孝經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云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立身行道，揚名於後世，以顯父母，孝之終也。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吾人果欲孝道無虧，生前固應竭盡孝敬之誠，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死後尤須實行超拔亡靈之功，俾得永脫輪迴之苦，而享受理天之清福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sz="3600" dirty="0">
                <a:ea typeface="全真細隸書" panose="02010609000101010101" pitchFamily="49" charset="-120"/>
              </a:rPr>
              <a:t> 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35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三曹普渡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ea typeface="全真細隸書" panose="02010609000101010101" pitchFamily="49" charset="-120"/>
              </a:rPr>
              <a:t>不過為子孫者，若欲超拔九玄七祖幽冥鬼魂，究竟怎樣渡法，始可達到目的</a:t>
            </a:r>
            <a:r>
              <a:rPr lang="en-US" altLang="zh-TW" sz="4000" dirty="0">
                <a:ea typeface="全真細隸書" panose="02010609000101010101" pitchFamily="49" charset="-120"/>
              </a:rPr>
              <a:t>? 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必須修道有恒，有功有德，對道有表白者，方能超拔</a:t>
            </a:r>
            <a:r>
              <a:rPr lang="zh-TW" altLang="en-US" sz="4000" dirty="0">
                <a:ea typeface="全真細隸書" panose="02010609000101010101" pitchFamily="49" charset="-120"/>
              </a:rPr>
              <a:t>，此可謂一子入道，九祖光榮，一子成道，九祖超升。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9099009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320</TotalTime>
  <Words>592</Words>
  <Application>Microsoft Office PowerPoint</Application>
  <PresentationFormat>如螢幕大小 (16:9)</PresentationFormat>
  <Paragraphs>61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Franklin Gothic Book</vt:lpstr>
      <vt:lpstr>全真細隸書</vt:lpstr>
      <vt:lpstr>微軟正黑體</vt:lpstr>
      <vt:lpstr>Arial</vt:lpstr>
      <vt:lpstr>Wingdings 2</vt:lpstr>
      <vt:lpstr>科技</vt:lpstr>
      <vt:lpstr>三曹普渡     悟見講</vt:lpstr>
      <vt:lpstr>三曹普渡     悟見講</vt:lpstr>
      <vt:lpstr>三曹普渡     悟見講</vt:lpstr>
      <vt:lpstr>三曹普渡     悟見講</vt:lpstr>
      <vt:lpstr>三曹普渡     悟見講</vt:lpstr>
      <vt:lpstr>三曹普渡     悟見講</vt:lpstr>
      <vt:lpstr>三曹普渡     悟見講</vt:lpstr>
      <vt:lpstr>三曹普渡     悟見講</vt:lpstr>
      <vt:lpstr>三曹普渡     悟見講</vt:lpstr>
      <vt:lpstr>三曹普渡     悟見講</vt:lpstr>
      <vt:lpstr>三曹普渡     悟見講</vt:lpstr>
      <vt:lpstr>三曹普渡     悟見講</vt:lpstr>
      <vt:lpstr>三曹普渡     悟見講</vt:lpstr>
      <vt:lpstr>三曹普渡     悟見講</vt:lpstr>
      <vt:lpstr>三曹普渡     悟見講</vt:lpstr>
      <vt:lpstr>三曹普渡     悟見講</vt:lpstr>
      <vt:lpstr>三曹普渡 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69</cp:revision>
  <dcterms:created xsi:type="dcterms:W3CDTF">2014-02-15T05:50:45Z</dcterms:created>
  <dcterms:modified xsi:type="dcterms:W3CDTF">2016-03-18T05:23:30Z</dcterms:modified>
</cp:coreProperties>
</file>