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4" d="100"/>
          <a:sy n="84" d="100"/>
        </p:scale>
        <p:origin x="636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總會 沒天命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一、宗教團體沒天命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修道要有智慧，「道與教不同」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當你參加，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「起心動念」，已著人情名利權勢，已經偏差了，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「偏差離道遠矣！」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還能辦嗎？還有天命嗎？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總會 沒天命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二、跟隨總會斷金線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我們不違背天意、不背叛祖師、不自我稱尊、不參加人事團體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，現在問問自己，我們守得真嗎？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哪些人沒有天命？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總會 沒天命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3600" b="0" i="0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一般宗教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：沒天命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假祖師：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放命者：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年後領命者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跟隨沒天命的人修辦，通通斷了金線，勾出天盤。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總會 沒天命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三、領假天命罪孽重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如果你不是領老母真天道的點傳師，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點不開，你還耽誤人家的九玄七祖，那個時候你還不了呢！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百千萬劫，你都要背這個債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，所以不要亂跑，好不好？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總會 沒天命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四、亂跑道場勾天盤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記得你們剛進道場，就告訴你們，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要老實修行，如果你闖來闖去，就不老實了，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你不老實，不聽老師的話，到時候吃虧的是你自己。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總會 沒天命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偏邪了就沒天命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你偏邪了、沒天命了、點不開了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，不但誤了自己，也連累了他人，這不就罪過加一等，要自己承擔了嗎？徒啊！要知道這利害關係，千萬不要藐視天命！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3005</TotalTime>
  <Words>380</Words>
  <Application>Microsoft Office PowerPoint</Application>
  <PresentationFormat>如螢幕大小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OOO總會 沒天命 悟見講</vt:lpstr>
      <vt:lpstr>OOO總會 沒天命 悟見講</vt:lpstr>
      <vt:lpstr>OOO總會 沒天命 悟見講</vt:lpstr>
      <vt:lpstr>OOO總會 沒天命 悟見講</vt:lpstr>
      <vt:lpstr>OOO總會 沒天命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694</cp:revision>
  <dcterms:created xsi:type="dcterms:W3CDTF">2014-02-15T05:50:45Z</dcterms:created>
  <dcterms:modified xsi:type="dcterms:W3CDTF">2021-08-01T02:22:57Z</dcterms:modified>
  <cp:contentStatus/>
</cp:coreProperties>
</file>