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2" r:id="rId4"/>
    <p:sldId id="301" r:id="rId5"/>
    <p:sldId id="300" r:id="rId6"/>
    <p:sldId id="304" r:id="rId7"/>
    <p:sldId id="303" r:id="rId8"/>
    <p:sldId id="305" r:id="rId9"/>
    <p:sldId id="299" r:id="rId10"/>
    <p:sldId id="306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內容轉載自「小鄭兄遊地府」，故事發生在：民國九十九年（西元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2010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年）十二月九日凌晨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一、小鄭兄遊地府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活佛老師慈悲帶著小鄭兄遊地府。一路上，面帶愁容的 老師什麼話也沒說，跟在一旁的小鄭兄只覺得越靠近閻王殿，老師的腳步就越沉重。好不容易走到地府，進入殿內，師徒兩人先後向閻王問好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六、真心悔過天赦罪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你在此世，領有天命，但也因你不知珍惜所造下的過錯，使你因而不再具有點傳師天命的資格，此次投胎要記得領壇主、講師的天職，同時更要好好珍惜，把握機會行功立德，以報答天恩師德。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53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七、罪魂的一番忠告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罪魂聽完審判後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，頻頻叩頭謝恩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說道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謝謝上天慈悲、 謝謝 老師慈悲、謝謝閻王慈悲，賜給我補救的機會，也希望有在世的點傳師、壇主、講師以及所有的前賢們，千萬不要跟我一樣，能夠以我為戒鏡而有所警惕。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罪魂話一說完，鬼差就把罪魂帶下去了。</a:t>
            </a:r>
          </a:p>
        </p:txBody>
      </p:sp>
    </p:spTree>
    <p:extLst>
      <p:ext uri="{BB962C8B-B14F-4D97-AF65-F5344CB8AC3E}">
        <p14:creationId xmlns:p14="http://schemas.microsoft.com/office/powerpoint/2010/main" val="31659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二、濟公老師心難過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之後，閻王便叫鬼差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，拿張椅子請老師坐，只見老師，坐沒幾分鐘，就心神不寧的站了起來，往台下望去。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閻王對鬼差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帶一位生前曾經是點傳師的罪魂上來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27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三、離開道天命收回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閻王接著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此魂生前，雖領了點傳師的天職，卻不懂得珍惜天命的尊貴，又帶著後學們偏離正道，行事完全不照天理走，所以將其天命收回，其本身已不再具有點傳師的資格了。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06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四、老師傷心難言語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閻王說到這兒時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，鬼差正好將罪魂帶了上來。罪魂一看到老師，就趕緊跪下來向老師懺悔。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罪魂 向老師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徒兒造下無法彌補的過錯，真是悔不當初，請老師原諒。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此時的老師非常傷心的看著那位罪魂，一句話也沒說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4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五、罪魂的懺悔告白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你生前曾經身擔點傳師之職，為何今日不是在理天，而是在地府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我生前確實是有領 老母的天命，代師傳道。領了天命後，因為前賢對我必恭必敬，我便因此起了高傲、分別心。對待前賢的態度，也變得跟以往不同；也比較沒有耐心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21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五、罪魂的懺悔告白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甚至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我還要求佛堂的道親們，每個月都得固定護持叁千元整，而我則是將這筆錢拿來挪為私用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的我早已忘了什麼叫做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佛家一文錢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大如須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彌山，欺心無實報，披毛戴角還。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94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五、罪魂的懺悔告白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，心高氣昂的我，更帶著所有前賢們，脫離老前人、前人的道統傳承，自立門戶，同時我也要求前賢，跟著參禪打坐、修煉，從此不再修辦。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就這樣耽誤了很多前賢的修道路，也使得他們的九玄七祖，因此而無法沾光，而我卻絲毫沒有想到，要去反省懺悔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61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五、罪魂的懺悔告白</a:t>
            </a: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魂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7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了不久，我突然生了一場重病，再病危之際，才猛然醒悟到自己做錯了，只是悔時已晚，直到死亡，結束了這一生，之後我的魂魄便回到了理天，在經由三官大帝審核後，就又被打回地府。</a:t>
            </a: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生前承蒙上天慈悲，給我這個機會領了天命行功了愿，無奈我卻不知珍惜，還連累了這麼多的眾生，請老師慈悲原諒。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84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離開天命的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六、真心悔過天赦罪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既然你已經知道懺悔認錯，本王就判你轉世投胎到中國，讓你能夠繼續學修講辦行。只是，你必須要投胎到貧窮的家庭，去承受種種的磨難，來彌補以前所犯下的過錯。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本王原本是，要將你打到畜牲道去受苦的，現在之所以會有這種判決，是因為你在生前即將臨終時，已瞭解到自己所犯下的罪過錯，也是當下懺悔了，所以上天才給你這個機會去修補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86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465</TotalTime>
  <Words>1056</Words>
  <Application>Microsoft Office PowerPoint</Application>
  <PresentationFormat>如螢幕大小 (16:9)</PresentationFormat>
  <Paragraphs>50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離開天命的下場 悟見講</vt:lpstr>
      <vt:lpstr>離開天命的下場 悟見講</vt:lpstr>
      <vt:lpstr>離開天命的下場 悟見講</vt:lpstr>
      <vt:lpstr>離開天命的下場 悟見講</vt:lpstr>
      <vt:lpstr>離開天命的下場 悟見講</vt:lpstr>
      <vt:lpstr>離開天命的下場 悟見講</vt:lpstr>
      <vt:lpstr>離開天命的下場 悟見講</vt:lpstr>
      <vt:lpstr>離開天命的下場 悟見講</vt:lpstr>
      <vt:lpstr>離開天命的下場 悟見講</vt:lpstr>
      <vt:lpstr>離開天命的下場 悟見講</vt:lpstr>
      <vt:lpstr>離開天命的下場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194</cp:revision>
  <dcterms:created xsi:type="dcterms:W3CDTF">2014-02-15T05:50:45Z</dcterms:created>
  <dcterms:modified xsi:type="dcterms:W3CDTF">2017-08-30T06:19:57Z</dcterms:modified>
  <cp:contentStatus/>
</cp:coreProperties>
</file>