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4" r:id="rId5"/>
    <p:sldId id="30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91409B4F-D5DA-44E6-BA8D-4F704685BB7E}"/>
    <pc:docChg chg="custSel addSld modSld">
      <pc:chgData name="老兄 悟見" userId="d3c841b5715e98f1" providerId="LiveId" clId="{91409B4F-D5DA-44E6-BA8D-4F704685BB7E}" dt="2022-01-23T08:22:21.726" v="42" actId="207"/>
      <pc:docMkLst>
        <pc:docMk/>
      </pc:docMkLst>
      <pc:sldChg chg="modSp mod">
        <pc:chgData name="老兄 悟見" userId="d3c841b5715e98f1" providerId="LiveId" clId="{91409B4F-D5DA-44E6-BA8D-4F704685BB7E}" dt="2022-01-23T08:21:22.779" v="34" actId="207"/>
        <pc:sldMkLst>
          <pc:docMk/>
          <pc:sldMk cId="2498647851" sldId="300"/>
        </pc:sldMkLst>
        <pc:spChg chg="mod">
          <ac:chgData name="老兄 悟見" userId="d3c841b5715e98f1" providerId="LiveId" clId="{91409B4F-D5DA-44E6-BA8D-4F704685BB7E}" dt="2022-01-23T08:21:22.779" v="34" actId="207"/>
          <ac:spMkLst>
            <pc:docMk/>
            <pc:sldMk cId="2498647851" sldId="300"/>
            <ac:spMk id="5" creationId="{00000000-0000-0000-0000-000000000000}"/>
          </ac:spMkLst>
        </pc:spChg>
      </pc:sldChg>
      <pc:sldChg chg="modSp mod">
        <pc:chgData name="老兄 悟見" userId="d3c841b5715e98f1" providerId="LiveId" clId="{91409B4F-D5DA-44E6-BA8D-4F704685BB7E}" dt="2022-01-23T08:21:37.224" v="36" actId="207"/>
        <pc:sldMkLst>
          <pc:docMk/>
          <pc:sldMk cId="1732420914" sldId="301"/>
        </pc:sldMkLst>
        <pc:spChg chg="mod">
          <ac:chgData name="老兄 悟見" userId="d3c841b5715e98f1" providerId="LiveId" clId="{91409B4F-D5DA-44E6-BA8D-4F704685BB7E}" dt="2022-01-23T08:21:37.224" v="36" actId="207"/>
          <ac:spMkLst>
            <pc:docMk/>
            <pc:sldMk cId="1732420914" sldId="301"/>
            <ac:spMk id="5" creationId="{00000000-0000-0000-0000-000000000000}"/>
          </ac:spMkLst>
        </pc:spChg>
      </pc:sldChg>
      <pc:sldChg chg="modSp mod">
        <pc:chgData name="老兄 悟見" userId="d3c841b5715e98f1" providerId="LiveId" clId="{91409B4F-D5DA-44E6-BA8D-4F704685BB7E}" dt="2022-01-23T08:21:52.045" v="38" actId="207"/>
        <pc:sldMkLst>
          <pc:docMk/>
          <pc:sldMk cId="1914660454" sldId="302"/>
        </pc:sldMkLst>
        <pc:spChg chg="mod">
          <ac:chgData name="老兄 悟見" userId="d3c841b5715e98f1" providerId="LiveId" clId="{91409B4F-D5DA-44E6-BA8D-4F704685BB7E}" dt="2022-01-23T08:21:52.045" v="38" actId="207"/>
          <ac:spMkLst>
            <pc:docMk/>
            <pc:sldMk cId="1914660454" sldId="302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91409B4F-D5DA-44E6-BA8D-4F704685BB7E}" dt="2022-01-23T08:22:21.726" v="42" actId="207"/>
        <pc:sldMkLst>
          <pc:docMk/>
          <pc:sldMk cId="3448832356" sldId="303"/>
        </pc:sldMkLst>
        <pc:spChg chg="mod">
          <ac:chgData name="老兄 悟見" userId="d3c841b5715e98f1" providerId="LiveId" clId="{91409B4F-D5DA-44E6-BA8D-4F704685BB7E}" dt="2022-01-23T08:22:21.726" v="42" actId="207"/>
          <ac:spMkLst>
            <pc:docMk/>
            <pc:sldMk cId="3448832356" sldId="303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91409B4F-D5DA-44E6-BA8D-4F704685BB7E}" dt="2022-01-23T08:22:07.578" v="40" actId="207"/>
        <pc:sldMkLst>
          <pc:docMk/>
          <pc:sldMk cId="2532377876" sldId="304"/>
        </pc:sldMkLst>
        <pc:spChg chg="mod">
          <ac:chgData name="老兄 悟見" userId="d3c841b5715e98f1" providerId="LiveId" clId="{91409B4F-D5DA-44E6-BA8D-4F704685BB7E}" dt="2022-01-23T08:22:07.578" v="40" actId="207"/>
          <ac:spMkLst>
            <pc:docMk/>
            <pc:sldMk cId="2532377876" sldId="304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4162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6178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4544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3391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離天命回不了天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一、離天命回不了天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大家修道一定要認準自己之道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，有功德將來一定上天有份，不是隨之誰人修道就能成道，得自己修自己的道，你自己立功立德，你自己才能成道。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師尊說：你天天跟著師尊也不一定成道。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濟公活佛師尊有一篇解愁歌，內有兩句：他還有徒孫無其數，各有權柄化九州。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離天命回不了天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二、將來大事天主權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師尊的弟子普天下，人人有權柄渡化世界眾生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。我們立愿了愿，將來的大事自有天主權，我們不必問他，不能着形着相，各人盡各人之心而已。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師尊說過：能行則行，不行則止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今天大家見面應當檢討檢討，這一年的。各人所領導的後學有甚麼成績，進步的多少，退步的多少。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242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離天命回不了天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三、離天命落個白修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我們點傳師以及各位壇主講師等，均是代表師尊、師母替天選賢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，現在已至最末後關頭。將來各位前人全不在啦！到那時候守不住自己的誓願，結果落個白修。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希望各位點傳師、壇主、講師們，好好盡一點心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，成全自己的後學，以免誤己誤人，吾們不求有功，但求無過而已。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466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離天命回不了天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四、但求無過別誤人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天時不等人，過去今天就不能再有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。師母早年說過：每月一小懺，每年終一大懺，時時懺悔，帶罪過怎能回天。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今年算過去了，大家均平平安安。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明年各處道務如何進行，大家集思廣益，應當各位研究研究。各人盡各人的心，誤己事小，誤人事大。修道不是功就是過，吾們但求無過，於良心才過的去。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237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離天命回不了天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五、助道者即仙佛也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辦道是助人為善，吾們代表師尊、師母辦道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，所有道中之事，均應量力而為，諸天仙佛搭幫助道，全是人去做，助道者即仙佛也。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修道修心，我們的心修到甚麼程度啦！自己要反省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。行道行仁義忠信，天爵也。我們行的仁義忠信如何，各位師兄師弟有受考的，我們不關心那算有義嗎？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883235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2939</TotalTime>
  <Words>557</Words>
  <Application>Microsoft Office PowerPoint</Application>
  <PresentationFormat>如螢幕大小 (16:9)</PresentationFormat>
  <Paragraphs>31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離天命回不了天 悟見講</vt:lpstr>
      <vt:lpstr>離天命回不了天 悟見講</vt:lpstr>
      <vt:lpstr>離天命回不了天 悟見講</vt:lpstr>
      <vt:lpstr>離天命回不了天 悟見講</vt:lpstr>
      <vt:lpstr>離天命回不了天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2022-01-23T08:22:25Z</dcterms:modified>
  <cp:contentStatus/>
</cp:coreProperties>
</file>