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邪魔歪道齊出現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邪魔歪道齊出現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末後了，邪魔歪道齊出現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，希望你們要「認理」，不要執著形象，要用智慧去分辨，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不管是前賢、或是仙佛說的話，都要去分辨對與錯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，好奇心也不要太重，才不會走偏了。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邪魔歪道齊出現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二、以覺為師辨真假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可是將來有一天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就算是你們老師臨壇也不一定是真的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，那時你們如何瞭解去辨別「真假」嗎？這一點非常的重要，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如果你們不能明辨真與假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，那表示你們修道的信念不夠，還不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算真正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的「以覺為師」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邪魔歪道齊出現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三、末後大考智慧考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末後大考是「智慧考」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，一不小心就落入考圈，以後假彌勒、假弓長很多，化身為你的老師，講出一篇大道理，讓你分不出真假，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所以以後的顯化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，是真也好、是假也罷，皆不執著，只相信真理，依真理來走、來行，握緊一條金線。</a:t>
            </a:r>
            <a:b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邪魔歪道齊出現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四、放命是邪魔歪道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，這時候對這個反道敗德的人，你要劃地跟他斷絕，不能夠縱容。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你的心不要有貪念，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你不近不傷，不接近就不會傷害了，要記住！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邪魔歪道齊出現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五、邪魔歪道沒天命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這個道如果沒有天命金線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就不是真道了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，不是真道，就不能「地府抽丁，天榜掛號」了。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自古天命金線就是修行人的命脈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，你們千萬、千萬要跟隨天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命金線，如果天命金線斷了，你再怎麼辦，也不會興盛。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3008</TotalTime>
  <Words>425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邪魔歪道齊出現 悟見講</vt:lpstr>
      <vt:lpstr>邪魔歪道齊出現 悟見講</vt:lpstr>
      <vt:lpstr>邪魔歪道齊出現 悟見講</vt:lpstr>
      <vt:lpstr>邪魔歪道齊出現 悟見講</vt:lpstr>
      <vt:lpstr>邪魔歪道齊出現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2021-08-08T07:17:37Z</dcterms:modified>
  <cp:contentStatus/>
</cp:coreProperties>
</file>